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2A744E-0927-42F3-AE89-F2B4D423D0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82B94D-6907-4A88-AF8C-AACF27E331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4FFA34-A7BC-42D2-BD31-B6A5E45D19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BDA12C-1C90-40D3-AEAE-157FB11AF6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98EBDA-5D5B-4C06-82A7-3F5474FB53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09FB06-C83D-488A-94C4-CEB71A4008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AAADC90-E971-4C26-BDE8-44C90CDFCD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4FCE68-2430-45F8-B3B8-B3F67E95F3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88365E-01EB-4741-92D7-1FB1F4A508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C0C164-1A94-45AC-8626-864AA2E27B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48847-916E-4E7A-8BA3-42A2559672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95044244202011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6259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贵州省交通发展概况-王家武解析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贵州省交通发展现状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贵州省交通发展优势与不足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贵州省交通发展策略及建议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贵州省交通产业未来展望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附录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通过对贵州省交通发展概况的深入解析，提出针对性的发展建议，推动贵州省交通事业持续健康发展。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交通是经济社会发展的重要支撑，通过优化交通布局、提升交通服务水平，促进贵州省经济社会全面发展。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服务地方经济社会发展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促进贵州省交通发展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7125" r="17125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AF5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贵州省交通基础设施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交通运输服务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交通科技与信息化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交通安全与环保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包括公路、铁路、航空、水运等交通基础设施的发展状况。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包括智能交通、交通信息化、交通科技创新等方面的发展情况。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包括公共交通、物流运输、旅游交通等交通运输服务的发展情况。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包括交通安全、交通环保、应急救援等方面的发展情况。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贵州省交通发展现状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综合交通运输体系初步形成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贵州省已经初步形成了以公路、铁路、水路、航空等多种运输方式相互补充的综合交通运输体系。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交通拥堵问题得到缓解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通过实施一系列交通拥堵治理措施，贵州省城市交通拥堵问题得到一定程度的缓解。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交通网络不断完善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贵州省交通基础设施建设持续加强，交通网络覆盖范围不断扩大，交通服务水平不断提升。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总体交通状况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公路养护管理不断加强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贵州省公路养护管理不断加强，公路路况水平和通行能力不断提升。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高速公路建设取得重大进展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贵州省高速公路建设规模不断扩大，通车里程不断增加，高速公路网不断完善。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农村公路建设加快推进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贵州省农村公路建设加快推进，农村公路通达深度和覆盖水平不断提高。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公路建设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高铁建设取得重大突破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贵州省高铁建设取得重大突破，高铁通车里程不断增加，高铁运营速度不断提升。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铁路运输服务水平不断提高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贵州省铁路运输服务水平不断提高，旅客列车开行数量和频次不断增加，货物运输能力和效率不断提升。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铁路网布局不断完善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贵州省铁路网布局不断完善，铁路通车里程不断增加，铁路运输能力不断提升。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6155" r="16155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铁路运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水运基础设施建设不断加强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贵州省水运基础设施建设不断加强，航道通航能力和港口吞吐能力不断提升。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水运服务水平不断提高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贵州省水运服务水平不断提高，水上旅游和水上运输等产业不断发展壮大。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7250" r="27250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水路运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25" r="1662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贵州省航空运输网络不断完善，航线数量和航班频次不断增加。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航空运输网络不断完善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贵州省航空运输服务水平不断提高，旅客吞吐量和货邮吞吐量不断增加。同时，贵州省还积极推进通用航空发展，为经济社会发展提供更加便捷高效的航空运输服务。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航空运输服务水平不断提高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航空运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562600" y="2304610"/>
            <a:ext cx="1066800" cy="1066800"/>
          </a:xfrm>
          <a:prstGeom prst="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  <a:ln w="19050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2770323" y="2304610"/>
            <a:ext cx="6651353" cy="103136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35297" y="3578030"/>
            <a:ext cx="57245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3825" b="1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贵州省交通发展优势与不足</a:t>
            </a:r>
          </a:p>
        </p:txBody>
      </p:sp>
      <p:cxnSp>
        <p:nvCxnSpPr>
          <p:cNvPr id="5" name="Connector 5"/>
          <p:cNvCxnSpPr/>
          <p:nvPr/>
        </p:nvCxnSpPr>
        <p:spPr>
          <a:xfrm flipV="1">
            <a:off x="6881808" y="1961467"/>
            <a:ext cx="964777" cy="686285"/>
          </a:xfrm>
          <a:prstGeom prst="line">
            <a:avLst/>
          </a:prstGeom>
          <a:ln w="19050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 flipV="1">
            <a:off x="4377943" y="2742715"/>
            <a:ext cx="964777" cy="686285"/>
          </a:xfrm>
          <a:prstGeom prst="line">
            <a:avLst/>
          </a:prstGeom>
          <a:ln w="19050">
            <a:solidFill>
              <a:schemeClr val="dk1">
                <a:lumMod val="50000"/>
                <a:lumOff val="50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139" b="713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460" b="246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优势分析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地理位置优势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贵州省位于中国西南部，是连接华南、西南和华中地区的重要交通枢纽，具有得天独厚的地理位置优势。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自然资源优势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贵州省拥有丰富的自然资源，如煤炭、磷矿等，为交通运输业提供了充足的货源。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政策优势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近年来，国家和贵州省政府高度重视交通发展，出台了一系列支持政策，为贵州省交通发展提供了有力保障。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交通基础设施薄弱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贵州省地形复杂，山地丘陵占比较大，交通基础设施建设难度较大，目前仍存在许多瓶颈路段和交通拥堵问题。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运输效率低下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由于交通基础设施不完善和运输组织方式落后等原因，贵州省运输效率低下，物流成本较高。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交通服务水平不高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贵州省交通服务水平相对较低，如公共交通不便捷、物流服务不规范等问题，制约了交通运输业的发展。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不足之处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https://d.book118.com/895044244202011104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2024-09-14T06:50:34.288</cp:lastPrinted>
  <dcterms:created xsi:type="dcterms:W3CDTF">2024-09-13T22:50:34Z</dcterms:created>
  <dcterms:modified xsi:type="dcterms:W3CDTF">2024-09-13T22:50:36Z</dcterms:modified>
</cp:coreProperties>
</file>