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4D96EF-C69E-4E7B-B43D-23612252D3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384BDC-145D-4272-BF5B-EBB5CCB64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EBBC3A-7C9F-41A1-8F6B-AA21BEC57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9A64DD-6DB5-4002-9467-E30C7116E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06F910-107A-4F8A-9344-E63AFDCAC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795EB2-4F88-47F4-BC4A-E0CBF850E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105B64-6409-4394-9807-A7B53FFC4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D75638-E414-4D54-9DDF-7411EF4DA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477489-FFC3-4D00-B692-318B2E510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DD4F03-3F81-48EC-9FF9-2358F6A1B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85318C-A742-44B5-AA4B-6FDD3240D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101201021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宫颈癌的个案查房PPT课件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宫颈癌概述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宫颈癌的临床表现与诊断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宫颈癌的治疗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宫颈癌的预防与控制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宫颈癌的个案查房分析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宫颈癌概述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是发生在子宫颈部位的恶性肿瘤，是女性生殖道最常见的妇科恶性肿瘤。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833" r="15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000" r="2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10" r="1001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鳞状细胞癌、腺癌、腺鳞癌等。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与HPV感染、多个性伴侣、吸烟、免疫功能缺陷等因素有关。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宫颈癌的定义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035" b="1203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5988" b="1598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宫颈癌的发病机制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HPV感染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HPV感染是宫颈癌的主要病因，其中HPV16和HPV18型与宫颈癌的发生最为密切。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细胞转化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HPV感染后，通过E6和E7蛋白的致癌作用，使正常宫颈细胞转化为癌细胞。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癌前病变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宫颈上皮内瘤变（CIN）是宫颈癌的癌前病变，分为CINⅠ、CINⅡ和CINⅢ三级，CINⅢ级最有可能发展为宫颈癌。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在全球范围内，宫颈癌是女性最常见的恶性肿瘤之一，发病率居女性恶性肿瘤第3位。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主要发病年龄在40-50岁，但近年来发病年龄有年轻化趋势。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全球范围内，宫颈癌的发病率存在明显的地区差异，发达国家发病率低于发展中国家，但发达国家发病率近年来呈下降趋势，而发展中国家仍呈上升趋势。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地区差异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宫颈癌的流行病学特点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宫颈癌的临床表现与诊断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早期表现为接触性出血，中晚期为不规则阴道流血。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阴道不规则流血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癌组织坏死继发感染时，可出现大量脓性或米汤样恶臭白带。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阴道分泌物增多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晚期因癌组织侵犯导致输尿管梗阻、肾盂积水，常表现为下腹部或腰骶部疼痛。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下腹痛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宫颈癌的症状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宫颈局部可见菜花样或空洞型赘生物，触之易出血。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妇科检查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宫旁组织增厚、变硬，宫旁组织受累时，双合诊检查可扪及宫颈阴道部浸润。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宫旁组织受累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腹股沟淋巴结肿大。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淋巴结转移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宫颈癌的体征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宫颈细胞学检查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阴道镜检查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宫颈组织活检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宫颈癌的诊断方法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对宫颈细胞学检查异常者进行阴道镜检查，观察宫颈表面血管形态和上皮结构，对可疑部位定位活检以提高宫颈疾病确诊率。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是确诊宫颈癌前病变和宫颈癌的金标准，一般在阴道镜下对可疑部位进行取材。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如超声、CT、MRI等，主要用于了解肿瘤侵犯范围及淋巴结转移情况，有助于临床分期。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是宫颈癌筛查的主要方法，包括传统巴氏涂片和液基细胞学检查。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宫颈癌的治疗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https://d.book118.com/895101201021011034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2024-08-29T11:14:18.718</cp:lastPrinted>
  <dcterms:created xsi:type="dcterms:W3CDTF">2024-08-29T03:14:18Z</dcterms:created>
  <dcterms:modified xsi:type="dcterms:W3CDTF">2024-08-29T03:14:20Z</dcterms:modified>
</cp:coreProperties>
</file>