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C6E8740-5798-48D0-8E67-AD34073134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11A26-D681-4A3F-9930-2D8E646C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3E21B-FC5C-4248-9C5F-6F27C470F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9F8EA-927F-41CC-9D8B-70F82EB2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A401E-69BE-4C6F-A103-4EEAE61D7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91F63-C262-40AF-BA4B-F2C93C8AC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EBB9C-9D00-439C-A863-940DA1C5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31685-B7B5-4A32-8F9E-9EB0C5D3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3B682-AFB3-46D6-A849-EEBE0FB6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A4782-B113-4DDC-BCCC-F3EAEB5C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D7B59-114B-4E65-8E08-0998037A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02D97-A452-468F-8AD5-7B2115C2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B9576DE-B612-4359-841B-DA0623D144E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5DCFF1D-7C66-4FF3-BA3E-1922FFB310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0123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班主任如何调动学生学习积极性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班主任如何调动学生学习积极性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培养学生的学习习惯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建立良好师生关系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激励学生积极参与课堂活动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怎样促进学生成长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班主任如何调动学生学习积极性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影响学生生活和学习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班主任在学生中的重要性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对学生学习积极性的影响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如何激发学生的学习热情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学生学习动机分析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不同学生的学习动机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成就需求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权力需求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班主任激励学生的方式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奖励多样化，公平公正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从失败中学习，不畏惧挫折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失败教育的重要性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成功案例鼓舞学生积极性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同学之间的互帮互助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班级文化的建设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激发集体荣誉感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建立良好的班级氛围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班级规则的制定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成功学习的关键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成功的学习需要良好的学习动机和积极的学习氛围，班主任在其中起到至关重要的作用。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激发学生学习兴趣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利用多媒体教学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利用丰富的多媒体资源，如图片、视频等，可以让课堂更加生动有趣。设计精彩的故事情节或展示有趣的实例，能够激发学生的好奇心和学习热情。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提供多样化的学习资源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学生阅读推荐书目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推荐文献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引导学生上网寻找学习资料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鼓励学生独立探索学习方式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体验式学习的重要性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设置具体操作的实验课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培养学生主动参与的态度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学生参与感受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培养学生的学习兴趣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参与各种学科竞赛活动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学科竞赛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组建针对特定学科领域的学习小组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学术兴趣小组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激发学生学习兴趣是班主任的重要任务之一。通过提供多样化的学习资源，体验式学习以及培养学生的学习兴趣，能够帮助学生更加积极主动地投入学习，提高学习效果。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培养学生的学习习惯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每日学习计划的制定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制定每日学习计划可以帮助学生明确学习目标，提高学习效率。同时，通过制定计划培养学生的自律性，让他们养成良好的学习习惯。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总结学习要点的方法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整理笔记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归纳重点知识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定期复习和总结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复习计划的制定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制定详细的复习计划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分配合理的复习时间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鼓励学生阅读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推荐适合学生阅读的书籍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好书推荐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鼓励学生分享自己的阅读体会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读书心得分享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帮助学生制定学习方法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为学生提供有效的学习方法指导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学习方法的指导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根据学生的特点和需求，量身定制学习计划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针对不同学生制定不同的学习计划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通过培养学生的学习习惯，班主任可以帮助学生建立起良好的学习方式，提高他们的学习积极性和成绩表现。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建立良好师生关系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师生沟通的重要性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包括倾听、理解和尊重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建立良好的沟通关系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让学生敞开心扉与师长交流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采取冷静、理性的方式解决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处理师生矛盾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处理学生信任危机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主动沟通解释事情原委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采取行动弥补错误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重塑师生关系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构建信任环境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师生信任关系的建立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班主任赢得学生信任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坦诚、真诚待人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保持承诺和信守承诺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尊重学生的个性和需求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https://d.book118.com/895101233014011130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168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班主任如何调动学生学习积极性</vt:lpstr>
      <vt:lpstr>目录</vt:lpstr>
      <vt:lpstr>第1章 班主任如何调动学生学习积极性</vt:lpstr>
      <vt:lpstr>班主任角色定位</vt:lpstr>
      <vt:lpstr>学生学习动机分析</vt:lpstr>
      <vt:lpstr>班主任激励学生的方式</vt:lpstr>
      <vt:lpstr>建立良好的班级氛围</vt:lpstr>
      <vt:lpstr> </vt:lpstr>
      <vt:lpstr>第2章 激发学生学习兴趣</vt:lpstr>
      <vt:lpstr> </vt:lpstr>
      <vt:lpstr>提供多样化的学习资源</vt:lpstr>
      <vt:lpstr>体验式学习的重要性</vt:lpstr>
      <vt:lpstr>培养学生的学习兴趣</vt:lpstr>
      <vt:lpstr>结语</vt:lpstr>
      <vt:lpstr>第3章 培养学生的学习习惯</vt:lpstr>
      <vt:lpstr> </vt:lpstr>
      <vt:lpstr>定期复习和总结</vt:lpstr>
      <vt:lpstr>鼓励学生阅读</vt:lpstr>
      <vt:lpstr>帮助学生制定学习方法</vt:lpstr>
      <vt:lpstr>结语</vt:lpstr>
      <vt:lpstr>第4章 建立良好师生关系</vt:lpstr>
      <vt:lpstr>师生沟通的重要性</vt:lpstr>
      <vt:lpstr>师生信任关系的建立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2024-09-29T15:02:05.168</cp:lastPrinted>
  <dcterms:created xsi:type="dcterms:W3CDTF">2024-09-29T07:02:05Z</dcterms:created>
  <dcterms:modified xsi:type="dcterms:W3CDTF">2024-09-29T07:02:07Z</dcterms:modified>
</cp:coreProperties>
</file>