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CEA3F-1839-4563-B5F9-2EA9F155A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A167-F5C7-48D2-BAFB-488019C76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04A80-1408-4372-A9BC-65B9596C8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AD71D-3466-4F84-9463-D46C1070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6A0D3-7BBB-4FE4-8F92-1D9A5266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04EE9-73FC-4342-89A3-0CBEF8392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8E9C1-C20D-40D6-A980-D888DCD4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4E3B0-A7F3-4F77-9EA2-DD7305FD8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0233A-AC0A-4A7E-8E92-11F082D2C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27F9C-E506-4FC8-A799-1CDBB683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3C3F9-D648-4D2E-84F0-86FFA16A5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03123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基层管理者的决策执行与跟踪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决策执行的关键步骤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决策执行过程中的跟踪与监控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基层管理者在决策执行中的角色与职责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提高基层管理者决策执行能力的途径与方法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决策执行是将经过研究、分析后作出的决策方案付诸实施的过程，是决策过程中至关重要的一环。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决策执行是连接决策制定和决策评估的桥梁，是将决策目标转化为现实成果的关键步骤。只有通过有效的执行，才能确保决策方案的顺利实施和预期目标的实现。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决策执行的定义与重要性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执行过程中始终以决策目标为导向，确保所有行动和措施都围绕目标展开。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将决策执行视为一个系统工程，注重整体规划和协调，确保各个环节和要素之间的有效衔接。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在执行过程中根据实际情况灵活调整方案或措施，确保决策执行的适应性和有效性。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建立有效的信息反馈机制，及时收集和分析执行过程中的信息，为决策调整提供依据。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决策执行的基本原则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基层管理者是决策执行的关键角色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他们直接负责将上级的决策转化为具体的行动计划和任务安排，确保各项措施得到有效落实。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基层管理者需要具备相应的能力和素质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包括良好的组织协调能力、沟通能力、应变能力和创新能力等，以确保决策执行的顺利进行。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基层管理者在决策执行中发挥着桥梁和纽带作用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他们既需要向上级反馈执行情况，又需要与下属沟通协调，确保各项任务得到准确理解和有效执行。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决策执行与基层管理者的关系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决策执行的关键步骤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清晰、明确地阐述决策所要达到的目标，确保团队成员充分理解。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将目标分解为可执行的具体任务，明确每项任务的负责人、完成时间和所需资源。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明确决策目标和任务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制定详细的时间表，包括每项任务的开始时间、完成时间和关键里程碑。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根据任务的紧急程度和重要性，合理分配资源和时间，确保关键任务优先完成。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制定详细执行计划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对现有资源进行评估，确定资源缺口，并寻求补充途径。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合理调度人力、物力、财力等资源，确保各项任务顺利推进。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资源配置与调度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建立高效的团队协作机制，确保各部门和成员之间的顺畅沟通与合作。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密切关注执行过程中的进度和问题，及时调整计划和资源分配，确保决策目标的顺利实现。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组织实施与协调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决策执行过程中的跟踪与监控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通过定期会议、报告等方式，及时了解决策执行的进度和效果。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实时掌握进度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记录与文档管理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建立有效的信息反馈机制，确保执行过程中的问题能够及时被发现和解决。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对决策执行过程中的重要事件、关键节点和结果进行记录和管理，以便后续分析和评估。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跟踪决策执行情况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设定与决策目标相关的关键绩效指标（KPIs），持续监控并评估其达成情况。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识别可能影响决策执行的风险因素，如市场变化、资源不足等，并制定相应的应对措施。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风险因素识别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建立风险预警机制，当风险因素达到预设阈值时，及时触发预警并采取相应行动。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监控关键指标和风险因素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88" b="25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及时调整执行策略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分析执行偏差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对决策执行过程中的偏差进行深入分析，找出根本原因。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制定调整方案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根据分析结果，制定相应的调整方案，如改变执行策略、增加资源投入等。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及时实施调整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将调整方案及时落实到具体的执行计划中，确保调整措施的有效实施。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https://d.book118.com/895103123100011104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2024-09-13T22:12:52.734</cp:lastPrinted>
  <dcterms:created xsi:type="dcterms:W3CDTF">2024-09-13T14:12:52Z</dcterms:created>
  <dcterms:modified xsi:type="dcterms:W3CDTF">2024-09-13T14:12:54Z</dcterms:modified>
</cp:coreProperties>
</file>