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875AE-D053-471E-888A-52EA42212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BF2E8-C83C-42C8-98BA-57AF2E4A1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F9AAE-E20A-486E-B50D-782871305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8B90E-DF88-4B2C-9C83-783BF85E4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66525C-6042-47F7-90CC-9103BEDCF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936FD-5772-4374-B879-1E7C777E7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719E4A-FB9B-4FC8-AA5C-C579D9E48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44465-E20A-40A2-B526-D07248A05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7D6CB-CF91-4FEB-9461-B789789A5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E0A7C-F9DC-4838-B510-2251E78EF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9DB8C-78AE-40E5-B5D2-CE9E8C5E0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03301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公路养护工安全培训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公路养护工安全知识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公路养护工安全技能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安全培训考核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安全文化培育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335" b="153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2" b="4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520" b="9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了解安全事故的危害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通过案例分析，让公路养护工认识到安全事故对个人、家庭和社会的危害，提高对安全问题的重视程度。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掌握安全法律法规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让公路养护工了解国家和地方的安全法律法规，明确个人在安全生产中的权利和义务。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培养安全习惯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通过持续的安全教育和培训，促使公路养护工养成良好的安全习惯，自觉遵守安全规章制度。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掌握安全操作技能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针对公路养护工作中的各种作业，如清扫路面、维修桥梁等，进行安全操作规程的培训，确保操作规范、安全可靠。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熟悉作业现场安全要求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强调作业现场的安全管理，包括临时设施搭建、警示标志的设置等，确保作业环境的安全。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学习正确使用安全防护用品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指导公路养护工如何正确选用、佩戴和保养安全帽、防护服等个人防护用品，确保作业过程中的安全。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培训公路养护工掌握心肺复苏、止血包扎等基本的应急救援技能，提高应对突发事件的反应速度和处置能力。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学习应急救援知识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让公路养护工了解应急预案的内容和流程，明确在紧急情况下各自的职责和行动方案。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熟悉应急预案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792" r="19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通过模拟演练，提高公路养护工应对突发事件时的协调配合和实际操作能力。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参与模拟演练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了解应急处理措施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公路养护工安全知识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公路养护工必须严格遵守交通规则，包括交通信号灯、道路标志、标线等，确保自身和他人安全。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禁止酒后驾驶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17" r="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禁止疲劳驾驶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583" r="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公路养护工应遵守酒后驾驶的法律规定，饮酒后不得驾驶任何车辆。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公路养护工应避免疲劳驾驶，连续驾驶时间不宜过长，需合理安排休息时间。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公路养护工在作业时应穿戴符合安全标准的工作服、安全帽、防护眼镜等装备，确保自身安全。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穿戴安全装备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公路养护工应定期检查和维护所驾驶的车辆，确保车辆性能良好，防止因车辆故障引发安全事故。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保持车辆完好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公路养护工在进行公路养护作业时应遵守相关作业规程，确保作业过程安全可控。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遵守作业规程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公路养护安全标准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制定防范措施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针对识别出的危险源，公路养护工应制定相应的防范措施，如设置警示标志、使用防护网等，以降低安全风险。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公路养护工应具备危险源识别的能力，能够及时发现作业现场存在的安全隐患和危险源。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公路养护工应掌握紧急情况下的处理方法，如遇到车辆故障、交通事故等意外情况时能够迅速采取有效措施，保障自身和他人安全。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危险源识别与防范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公路养护工安全技能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在公路上作业时，必须遵守交通规则，确保自身和他人的安全。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333" b="16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按照规定穿戴安全帽、反光背心等防护装备，提高自身安全防范意识。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穿戴防护装备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严格按照公路养护作业规程进行操作，避免因操作不当引发安全事故。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遵循作业规程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了解基本的急救知识和技能，如心肺复苏、止血等，能够在紧急情况下进行自救和救助他人。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掌握急救知识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熟悉公路养护应急预案，了解应急处置流程和措施，以便在突发情况下迅速采取应对措施。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熟悉应急预案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掌握应急设备的正确使用方法，如灭火器、安全警示牌等，以便在紧急情况下迅速控制局势。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熟练使用应急设备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应急处理技能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https://d.book118.com/895103301303011103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2024-09-13T06:42:09.925</cp:lastPrinted>
  <dcterms:created xsi:type="dcterms:W3CDTF">2024-09-12T22:42:09Z</dcterms:created>
  <dcterms:modified xsi:type="dcterms:W3CDTF">2024-09-12T22:42:12Z</dcterms:modified>
</cp:coreProperties>
</file>