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CFCBA-DD37-4618-853B-5AD22009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310F0-1216-4946-A703-44BEDBA05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86BD7-1A29-4B6B-B957-AC21EE42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3288A-7F4E-498E-9C59-730F846D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7D3BD-698B-463D-80F2-CA7ACFDA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A4351-C94D-45B4-A8F7-8B93BE43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3192D-7362-4AE4-BEDE-958D15B4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07E5D-7FCA-4BA2-BA59-D6813B8F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784BD-BE65-4B97-9F28-1837EFCA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478B2-66B0-4B16-8939-97D2D6DCC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081D0-9EAF-4722-8F00-FF53D51A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10020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中国人口老龄化对养老保障体系的挑战研究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中国人口老龄化现状及趋势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养老保障体系现状及问题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人口老龄化对养老保障体系的影响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应对人口老龄化的养老保障体系改革与完善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随着中国社会经济的发展和医疗水平的提高，人口预期寿命不断延长，老年人口比例逐年上升，人口老龄化趋势日益严峻。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养老保障体系的重要性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养老保障体系是社会保障体系的重要组成部分，对于保障老年人基本生活、促进社会公平与和谐具有重要意义。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随着人口老龄化的加剧，养老保障体系面临诸多挑战，如养老金缺口、养老服务供需失衡等，亟待深入研究并提出应对策略。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国内学者在养老保障领域进行了大量研究，主要关注养老金制度、养老服务、老年人福利等方面，取得了一定成果。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国外学者在养老保障领域的研究较为成熟，涉及养老金制度、长期照护制度、老年人社会参与等方面，为我国养老保障体系的完善提供了有益借鉴。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国内外研究在养老保障领域均取得了一定成果，但我国养老保障体系仍面临诸多挑战，需要进一步加强理论与实践研究。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本研究旨在分析中国人口老龄化对养老保障体系的挑战，提出应对策略，为完善我国养老保障体系提供理论支持和实践指导。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本研究将围绕以下几个问题展开探讨：人口老龄化对养老金制度的影响；人口老龄化对养老服务供需的影响；如何应对人口老龄化带来的养老保障挑战。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中国人口老龄化现状及趋势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人口老龄化是指总人口中因年轻人口数量减少、年长人口数量增加而导致的老年人口比例相应增长的动态。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国际上通常看法是，当一个国家或地区60岁以上老年人口占人口总数的10%，或65岁以上老年人口占人口总数的7%，即意味着这个国家或地区的人口处于老龄化社会。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人口老龄化的定义与标准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截至2022年底，中国60岁及以上老年人口达2.8亿，占总人口的19.8%。其中，65岁及以上老年人口达2.1亿，占总人口的14.9%。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中国人口老龄化呈现出规模大、速度快、不平衡等特点。同时，高龄化、空巢化趋势日益加剧，需要照料的失能、半失能老年人口数量增多。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中国人口老龄化的现状与特点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中国人口老龄化的趋势预测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养老保障体系现状及问题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养老保障体系的构成与功能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中国养老保障体系主要由基本养老保险、企业年金、个人储蓄性养老保险和商业养老保险等构成。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养老保障体系旨在为老年人提供基本生活保障，确保他们老有所养、老有所依，同时促进社会稳定和经济发展。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保障水平不高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目前基本养老保险的替代率较低，难以满足老年人日益增长的养老需求。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养老金缺口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随着人口老龄化的加剧，养老金支出压力不断增大，部分地区出现养老金缺口。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覆盖面不足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尽管中国养老保障体系不断完善，但仍有部分人群未被纳入保障范围，如一些灵活就业人员、农民工等。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中国养老保障体系的现状与问题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https://d.book118.com/895110020014011120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2024-09-22T10:29:30.996</cp:lastPrinted>
  <dcterms:created xsi:type="dcterms:W3CDTF">2024-09-22T02:29:31Z</dcterms:created>
  <dcterms:modified xsi:type="dcterms:W3CDTF">2024-09-22T02:29:33Z</dcterms:modified>
</cp:coreProperties>
</file>