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MKNDRT+UJJHJI+ArialMT"/>
      <p:regular r:id="rId15"/>
    </p:embeddedFont>
    <p:embeddedFont>
      <p:font typeface="BUIAGS+MS-UIGothic"/>
      <p:regular r:id="rId16"/>
    </p:embeddedFont>
    <p:embeddedFont>
      <p:font typeface="WDMUGA+EQOULA+MicrosoftYaHei-Bold"/>
      <p:regular r:id="rId17"/>
    </p:embeddedFont>
    <p:embeddedFont>
      <p:font typeface="BFTNTP+KKLMCB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AD795-3E0C-4CF7-AE5A-28D405AB6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8C561-3D75-4C19-B567-2EED9FE42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BAFA4-8E8D-431C-BE53-CEF6F6965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9E8C2-2AC5-448E-B1A2-9CAE8BDCF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FCD986-A3BC-41FB-B870-BFAE4EC65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328A7E-D421-4C2F-BAAA-D5BD4D121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91D407-A207-4627-880B-CE6B8C68A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E1483-1F7C-43F7-9AC5-D6D7D268C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E0F27-AF22-4D97-927D-E30C6BDC3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74EB0-31BF-4896-8E85-85CC9F019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8D3E2-C406-4144-8417-BDB6EA7CB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11310403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KNDRT+UJJHJI+ArialMT"/>
                <a:cs typeface="MKNDRT+UJJHJ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补</a:t>
            </a:r>
            <a:r>
              <a:rPr sz="2400">
                <a:solidFill>
                  <a:srgbClr val="00B6FF"/>
                </a:solidFill>
                <a:latin typeface="BUIAGS+MS-UIGothic"/>
                <a:cs typeface="BUIAGS+MS-UIGothic"/>
              </a:rPr>
              <a:t>充物流模式概述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4790381" cy="29779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KNDRT+UJJHJI+ArialMT"/>
                <a:cs typeface="MKNDRT+UJJHJ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补</a:t>
            </a:r>
            <a:r>
              <a:rPr sz="2400">
                <a:solidFill>
                  <a:srgbClr val="00B6FF"/>
                </a:solidFill>
                <a:latin typeface="BUIAGS+MS-UIGothic"/>
                <a:cs typeface="BUIAGS+MS-UIGothic"/>
              </a:rPr>
              <a:t>充物流模式的运作方式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KNDRT+UJJHJI+ArialMT"/>
                <a:cs typeface="MKNDRT+UJJHJ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补</a:t>
            </a:r>
            <a:r>
              <a:rPr sz="2400">
                <a:solidFill>
                  <a:srgbClr val="00B6FF"/>
                </a:solidFill>
                <a:latin typeface="BUIAGS+MS-UIGothic"/>
                <a:cs typeface="BUIAGS+MS-UIGothic"/>
              </a:rPr>
              <a:t>充物流模式的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优势</a:t>
            </a:r>
            <a:r>
              <a:rPr sz="2400">
                <a:solidFill>
                  <a:srgbClr val="00B6FF"/>
                </a:solidFill>
                <a:latin typeface="BUIAGS+MS-UIGothic"/>
                <a:cs typeface="BUIAGS+MS-UIGothic"/>
              </a:rPr>
              <a:t>与挑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KNDRT+UJJHJI+ArialMT"/>
                <a:cs typeface="MKNDRT+UJJHJ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补</a:t>
            </a:r>
            <a:r>
              <a:rPr sz="2400">
                <a:solidFill>
                  <a:srgbClr val="00B6FF"/>
                </a:solidFill>
                <a:latin typeface="BUIAGS+MS-UIGothic"/>
                <a:cs typeface="BUIAGS+MS-UIGothic"/>
              </a:rPr>
              <a:t>充物流模式的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BUIAGS+MS-UIGothic"/>
                <a:cs typeface="BUIAGS+MS-UIGothic"/>
              </a:rPr>
              <a:t>施步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骤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KNDRT+UJJHJI+ArialMT"/>
                <a:cs typeface="MKNDRT+UJJHJ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补</a:t>
            </a:r>
            <a:r>
              <a:rPr sz="2400">
                <a:solidFill>
                  <a:srgbClr val="00B6FF"/>
                </a:solidFill>
                <a:latin typeface="BUIAGS+MS-UIGothic"/>
                <a:cs typeface="BUIAGS+MS-UIGothic"/>
              </a:rPr>
              <a:t>充物流模式的成功案例分析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KNDRT+UJJHJI+ArialMT"/>
                <a:cs typeface="MKNDRT+UJJHJ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UIAGS+MS-UIGothic"/>
                <a:cs typeface="BUIAGS+MS-UIGothic"/>
              </a:rPr>
              <a:t>未来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BUIAGS+MS-UIGothic"/>
                <a:cs typeface="BUIAGS+MS-UIGothic"/>
              </a:rPr>
              <a:t>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00B6FF"/>
                </a:solidFill>
                <a:latin typeface="BUIAGS+MS-UIGothic"/>
                <a:cs typeface="BUIAGS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UIAGS+MS-UIGothic"/>
                <a:cs typeface="BUIAGS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BUIAGS+MS-UIGothic"/>
                <a:cs typeface="BUIAGS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484" y="1914425"/>
            <a:ext cx="1150162" cy="13125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55294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WDMUGA+EQOULA+MicrosoftYaHei-Bold"/>
                <a:cs typeface="WDMUGA+EQOULA+MicrosoftYaHei-Bold"/>
              </a:rPr>
              <a:t>01</a:t>
            </a:r>
          </a:p>
          <a:p>
            <a:pPr marL="0" marR="0">
              <a:lnSpc>
                <a:spcPts val="2000"/>
              </a:lnSpc>
              <a:spcBef>
                <a:spcPts val="3378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BUIAGS+MS-UIGothic"/>
                <a:cs typeface="BUIAGS+MS-UIGothic"/>
              </a:rPr>
              <a:t>定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8135" y="1914425"/>
            <a:ext cx="1134287" cy="13125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39419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WDMUGA+EQOULA+MicrosoftYaHei-Bold"/>
                <a:cs typeface="WDMUGA+EQOULA+MicrosoftYaHei-Bold"/>
              </a:rPr>
              <a:t>02</a:t>
            </a:r>
          </a:p>
          <a:p>
            <a:pPr marL="0" marR="0">
              <a:lnSpc>
                <a:spcPts val="2000"/>
              </a:lnSpc>
              <a:spcBef>
                <a:spcPts val="3378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BUIAGS+MS-UIGothic"/>
                <a:cs typeface="BUIAGS+MS-UIGothic"/>
              </a:rPr>
              <a:t>特点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62610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WDMUGA+EQOULA+MicrosoftYaHei-Bold"/>
                <a:cs typeface="WDMUGA+EQOUL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9813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WDMUGA+EQOULA+MicrosoftYaHei-Bold"/>
                <a:cs typeface="WDMUGA+EQOULA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110469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WDMUGA+EQOULA+MicrosoftYaHei-Bold"/>
                <a:cs typeface="WDMUGA+EQOULA+MicrosoftYaHei-Bold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145404" y="259260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BUIAGS+MS-UIGothic"/>
                <a:cs typeface="BUIAGS+MS-UIGothic"/>
              </a:rPr>
              <a:t>全程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2000">
                <a:solidFill>
                  <a:srgbClr val="00B6FF"/>
                </a:solidFill>
                <a:latin typeface="BUIAGS+MS-UIGothic"/>
                <a:cs typeface="BUIAGS+MS-UIGothic"/>
              </a:rPr>
              <a:t>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413625" y="259260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协</a:t>
            </a:r>
            <a:r>
              <a:rPr sz="2000" spc="25">
                <a:solidFill>
                  <a:srgbClr val="00B6FF"/>
                </a:solidFill>
                <a:latin typeface="BUIAGS+MS-UIGothic"/>
                <a:cs typeface="BUIAGS+MS-UIGothic"/>
              </a:rPr>
              <a:t>同合作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52000" y="2592609"/>
            <a:ext cx="2092706" cy="10052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BUIAGS+MS-UIGothic"/>
                <a:cs typeface="BUIAGS+MS-UIGothic"/>
              </a:rPr>
              <a:t>降低成本、提高</a:t>
            </a:r>
          </a:p>
          <a:p>
            <a:pPr marL="0" marR="0">
              <a:lnSpc>
                <a:spcPts val="2000"/>
              </a:lnSpc>
              <a:spcBef>
                <a:spcPts val="914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BUIAGS+MS-UIGothic"/>
                <a:cs typeface="BUIAGS+MS-UIGothic"/>
              </a:rPr>
              <a:t>效率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补</a:t>
            </a:r>
            <a:r>
              <a:rPr sz="3000">
                <a:solidFill>
                  <a:srgbClr val="00B6FF"/>
                </a:solidFill>
                <a:latin typeface="BUIAGS+MS-UIGothic"/>
                <a:cs typeface="BUIAGS+MS-UIGothic"/>
              </a:rPr>
              <a:t>充物流模式的重要性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BUIAGS+MS-UIGothic"/>
                <a:cs typeface="BUIAGS+MS-UIGothic"/>
              </a:rPr>
              <a:t>提高企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业竞</a:t>
            </a:r>
            <a:r>
              <a:rPr sz="2000" spc="23">
                <a:solidFill>
                  <a:srgbClr val="FFFDFD"/>
                </a:solidFill>
                <a:latin typeface="BUIAGS+MS-UIGothic"/>
                <a:cs typeface="BUIAGS+MS-UIGothic"/>
              </a:rPr>
              <a:t>争力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BUIAGS+MS-UIGothic"/>
                <a:cs typeface="BUIAGS+MS-UIGothic"/>
              </a:rPr>
              <a:t>提升供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应链</a:t>
            </a:r>
            <a:r>
              <a:rPr sz="2000" spc="25">
                <a:solidFill>
                  <a:srgbClr val="FFFDFD"/>
                </a:solidFill>
                <a:latin typeface="BUIAGS+MS-UIGothic"/>
                <a:cs typeface="BUIAGS+MS-UIGothic"/>
              </a:rPr>
              <a:t>管理水平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充物流模式要求企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从整个供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的角度出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各个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环节进</a:t>
            </a: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化和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管理，有助于提升企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的供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应链</a:t>
            </a: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管理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水平。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过补</a:t>
            </a: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充物流模式的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施，企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降低成本、提高效率，从而在激烈的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争中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BUIAGS+MS-UIGothic"/>
                <a:cs typeface="BUIAGS+MS-UIGothic"/>
              </a:rPr>
              <a:t>加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FFFDFD"/>
                </a:solidFill>
                <a:latin typeface="BUIAGS+MS-UIGothic"/>
                <a:cs typeface="BUIAGS+MS-UIGothic"/>
              </a:rPr>
              <a:t>合作伙伴关系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充物流模式需要企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与供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商、客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等合作伙伴之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建立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密的合作关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系，有助于加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彼此之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的信任和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UIAGS+MS-UIGothic"/>
                <a:cs typeface="BUIAGS+MS-UIGothic"/>
              </a:rPr>
              <a:t>期合作。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补</a:t>
            </a:r>
            <a:r>
              <a:rPr sz="3000">
                <a:solidFill>
                  <a:srgbClr val="00B6FF"/>
                </a:solidFill>
                <a:latin typeface="BUIAGS+MS-UIGothic"/>
                <a:cs typeface="BUIAGS+MS-UIGothic"/>
              </a:rPr>
              <a:t>充物流模式的适用范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UIAGS+MS-UIGothic"/>
                <a:cs typeface="BUIAGS+MS-UIGothic"/>
              </a:rPr>
              <a:t>适用行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 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UIAGS+MS-UIGothic"/>
                <a:cs typeface="BUIAGS+MS-UIGothic"/>
              </a:rPr>
              <a:t>适用企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业类</a:t>
            </a:r>
            <a:r>
              <a:rPr sz="2300">
                <a:solidFill>
                  <a:srgbClr val="00B6FF"/>
                </a:solidFill>
                <a:latin typeface="BUIAGS+MS-UIGothic"/>
                <a:cs typeface="BUIAGS+MS-UIGothic"/>
              </a:rPr>
              <a:t>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UIAGS+MS-UIGothic"/>
                <a:cs typeface="BUIAGS+MS-UIGothic"/>
              </a:rPr>
              <a:t>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BUIAGS+MS-UIGothic"/>
                <a:cs typeface="BUIAGS+MS-UIGothic"/>
              </a:rPr>
              <a:t>商管理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库</a:t>
            </a:r>
            <a:r>
              <a:rPr sz="3000">
                <a:solidFill>
                  <a:srgbClr val="00B6FF"/>
                </a:solidFill>
                <a:latin typeface="BUIAGS+MS-UIGothic"/>
                <a:cs typeface="BUIAGS+MS-UIGothic"/>
              </a:rPr>
              <a:t>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商管理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存是一种合作策略，供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管理客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存，以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足客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需求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并保持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存水平。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BUIAGS+MS-UIGothic"/>
                <a:cs typeface="BUIAGS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9932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种模式下，供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商通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过实时</a:t>
            </a: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了解客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的需求信息，来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补</a:t>
            </a: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存，并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管理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存水平。客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将与供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商共享需求和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存信息，以确保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BUIAGS+MS-UIGothic"/>
                <a:cs typeface="BUIAGS+MS-UIGothic"/>
              </a:rPr>
              <a:t>存水平得到有效控制。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联</a:t>
            </a:r>
            <a:r>
              <a:rPr sz="3000">
                <a:solidFill>
                  <a:srgbClr val="00B6FF"/>
                </a:solidFill>
                <a:latin typeface="BUIAGS+MS-UIGothic"/>
                <a:cs typeface="BUIAGS+MS-UIGothic"/>
              </a:rPr>
              <a:t>合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库</a:t>
            </a:r>
            <a:r>
              <a:rPr sz="3000">
                <a:solidFill>
                  <a:srgbClr val="00B6FF"/>
                </a:solidFill>
                <a:latin typeface="BUIAGS+MS-UIGothic"/>
                <a:cs typeface="BUIAGS+MS-UIGothic"/>
              </a:rPr>
              <a:t>存管理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BUIAGS+MS-UIGothic"/>
                <a:cs typeface="BUIAGS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UIAGS+MS-UIGothic"/>
                <a:cs typeface="BUIAGS+MS-UIGothic"/>
              </a:rPr>
              <a:t>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00B6FF"/>
                </a:solidFill>
                <a:latin typeface="BUIAGS+MS-UIGothic"/>
                <a:cs typeface="BUIAGS+MS-UIGothic"/>
              </a:rPr>
              <a:t>制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库</a:t>
            </a:r>
            <a:r>
              <a:rPr sz="3000">
                <a:solidFill>
                  <a:srgbClr val="00B6FF"/>
                </a:solidFill>
                <a:latin typeface="BUIAGS+MS-UIGothic"/>
                <a:cs typeface="BUIAGS+MS-UIGothic"/>
              </a:rPr>
              <a:t>存管理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00B6FF"/>
                </a:solidFill>
                <a:latin typeface="BUIAGS+MS-UIGothic"/>
                <a:cs typeface="BUIAGS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https://d.book118.com/895113104030011124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MKNDRT+UJJHJI+ArialMT</vt:lpstr>
      <vt:lpstr>Times New Roman</vt:lpstr>
      <vt:lpstr>SimSun</vt:lpstr>
      <vt:lpstr>BUIAGS+MS-UIGothic</vt:lpstr>
      <vt:lpstr>WDMUGA+EQOULA+MicrosoftYaHei-Bold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2024-09-28T07:31:33.261</cp:lastPrinted>
  <dcterms:created xsi:type="dcterms:W3CDTF">2024-09-27T23:31:33Z</dcterms:created>
  <dcterms:modified xsi:type="dcterms:W3CDTF">2024-09-27T23:31:34Z</dcterms:modified>
</cp:coreProperties>
</file>