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75B884-3A3F-4FF2-81B1-738AED7F2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067974-55A5-4EFE-A6EA-CDCFAB5AE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5F9FC6-12CE-4D51-ABA9-D3A0A87F7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43A8E5-A078-4B74-A420-C073FC4B5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F4DEDA-2796-4784-A5E9-900E97A4C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7D09B5-0B39-48FE-BB08-EA2FE9BB8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653D29-0EAE-49CF-94E7-EA3662128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28D2FF-97E9-4528-8785-80C3437C4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BC33B1-02B1-4ADD-98BC-2702DE6CD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A4AA8E-5E90-47A5-93A7-8B7405952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469F3A-11F0-4A40-8EA0-D1C74053E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113213224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交通安全联席会议总结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会议背景与目的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会议参与人员及单位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会议讨论内容与成果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会议亮点与不足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会议后续工作安排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结束语与致谢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会议背景与目的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近年来，交通事故频发，给人民群众的生命财产安全带来严重威胁。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交通安全形势严峻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3" r="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社会关注度提高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125" r="7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083" r="8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随着媒体和公众对交通安全问题的关注度不断提高，政府部门亟需采取措施加以应对。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交通安全涉及多个部门，需要加强跨部门协作，形成合力。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会议召开背景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通过会议，各部门共同分析交通安全形势，明确工作重点。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33" r="218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分析交通安全形势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会议旨在汇聚各方智慧，探讨解决交通安全问题的有效途径。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探讨解决方案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通过会议，增进各部门之间的沟通与合作，形成协同作战的工作氛围。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加强跨部门协作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XXXX年XX月XX日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会议时间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XX市XX区XX路XX号XX大厦XX楼会议室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会议地点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公安、交通、教育、安监等相关部门负责人及专家代表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参会人员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会议时间与地点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会议参与人员及单位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668" r="1466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588" r="225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包括交警、交通执法等部门的专业人士，负责交通安全管理及执法工作。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交通管理部门代表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负责城市规划和交通规划的专业人士，提供城市规划建议和交通规划方案。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城市规划部门代表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负责交通安全教育的专业人士，推广交通安全知识，提高公众安全意识。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教育部门代表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包括交通运输企业、汽车制造商等，共同探讨交通安全问题，提出改进措施。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企业代表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参与人员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708" r="1870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如交通警察总队、交通执法支队等，负责维护交通秩序、处理交通事故等。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交通管理部门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城市规划部门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教育部门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相关企业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如城市规划局、城市设计院等，负责制定和执行城市规划，优化城市交通布局。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如教育局、学校等，负责开展交通安全教育，提高公众安全意识。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如公交公司、出租车公司、汽车制造商等，共同关注交通安全问题，加强企业安全管理。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参与单位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本次联席会议共有XX人参加，涵盖了交通管理部门、城市规划部门、教育部门及相关企业代表。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667" r="13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参与人数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共有XX家单位参与本次联席会议，各单位积极参与讨论，共同为交通安全出谋划策。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参与单位数量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会议期间，各单位代表积极发言，针对交通安全问题提出宝贵意见和建议，会议讨论热烈、气氛活跃。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发言情况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参与情况统计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会议讨论内容与成果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4375" b="4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受害人群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针对行人、非机动车骑行者等弱势道路使用者的事故情况进行剖析。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事故发生率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对近期道路交通事故发生率进行详细分析，指出高发路段和时段。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事故成因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总结事故主要成因，如超速、酒驾、疲劳驾驶等。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道路交通安全形势分析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917" b="191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524" b="652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60" b="21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交通安全管理措施讨论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法律法规完善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探讨现有交通法律法规的不足之处，提出完善建议。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执法力度加强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讨论如何加大执法力度，提高交通违法成本。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安全宣传教育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研究加强交通安全宣传教育的途径和方法。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事故预防措施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分享各地在预防道路交通事故方面的有效措施和经验。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事故处理流程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总结事故处理的最佳实践，以提高处理效率和质量。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救援体系建设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探讨如何完善道路交通事故救援体系，降低伤亡率。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事故预防与处理经验分享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https://d.book118.com/895113213224011113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2024-09-20T10:54:07.483</cp:lastPrinted>
  <dcterms:created xsi:type="dcterms:W3CDTF">2024-09-20T02:54:07Z</dcterms:created>
  <dcterms:modified xsi:type="dcterms:W3CDTF">2024-09-20T02:54:09Z</dcterms:modified>
</cp:coreProperties>
</file>