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361875-7310-4AD9-B326-F6D95DC1C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137BE-97D0-4A54-83ED-C8A22E981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A4E10D-DA3F-4F5C-A27E-BE7606F31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0E167F-3E26-4E58-B8BC-2377D2C247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D1C463-C08F-4465-9442-775FACBFC3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347531-4062-4FF6-93BA-6EBB61982D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70379C-E99D-4C60-8020-B3A4307287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97C1B-E3D9-4DC5-9EAC-6B23AD58E8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03C8E7-E9DD-4426-98D2-1B5EF07E13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6A15F-0CF5-4DB6-9A26-EE4C1BCCD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F889B5-FCA9-4D1F-9B4F-B5282CC99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114020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电气行业宿舍管理策略研究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宿舍现状及问题分析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员工需求与期望调查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国内外宿舍管理经验借鉴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宿舍管理策略优化方案设计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资源配置与保障措施研究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实施方案制定与推进计划安排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宿舍现状及问题分析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电气行业宿舍一般分为单人间、双人间和多人间，规模从几十人到几百人不等。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宿舍类型与规模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宿舍设施与条件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宿舍人员构成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宿舍内通常配备床、衣柜、书桌、椅子等基本设施，部分宿舍还提供独立卫生间、热水器等。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宿舍人员以电气行业员工为主，包括不同职位、年龄和性别的员工。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宿舍基本情况介绍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大多数电气行业宿舍都建立了相应的管理制度，包括入住规定、卫生标准、安全制度等。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管理制度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为确保宿舍安全和管理秩序，采取的措施包括门禁管理、定期巡查、卫生检查等。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管理措施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通过员工满意度调查、安全事故发生率等指标对现有管理策略进行评估，发现存在一些问题，如管理不够人性化、员工参与度低等。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效果评估</a:t>
            </a:r>
          </a:p>
        </p:txBody>
      </p:sp>
      <p:pic>
        <p:nvPicPr>
          <p:cNvPr id="9" name="Picture 9"/>
          <p:cNvPicPr>
            <a:picLocks noChangeAspect="1"/>
          </p:cNvPicPr>
          <p:nvPr/>
        </p:nvPicPr>
        <p:blipFill>
          <a:blip r:embed="rId2"/>
          <a:srcRect l="16792" r="16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现有管理策略及效果评估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管理难度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由于员工背景差异大，管理难度较大。一些员工对宿舍管理规定不够了解或不够遵守，给管理带来一定困难。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电气行业宿舍中可能存在用电安全隐患，如乱拉乱接电线、使用大功率电器等。此外，消防安全意识也较为薄弱。</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卫生问题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部分员工对宿舍卫生不够重视，导致宿舍环境脏乱差，容易引发疾病传播。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存在的主要问题与挑战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员工需求与期望调查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设计包含宿舍环境、设施、管理等方面的问卷，通过线上或线下方式发放给员工填写。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问卷调查</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选取部分员工进行深度访谈，了解他们对宿舍环境的期望和需求。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访谈调查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对收集到的问卷和访谈数据进行统计和分析，提取员工对宿舍环境的主要期望和需求。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数据统计与分析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调查方法与过程描述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15" r="1671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202" r="1820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员工期望宿舍提供安全的生活环境，包括门禁系统、消防设施、安全巡查等。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安全保障</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员工希望宿舍环境整洁、温馨，提供舒适的居住体验，如良好的采光、通风、绿化等。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舒适宜居</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员工期望宿舍周边设施齐全，如超市、餐厅、银行等，方便日常生活。</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便捷生活</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员工希望宿舍能提供一定的社交空间，如公共活动室、健身房等，促进员工之间的交流互动。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社交互动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员工对宿舍环境的期望与需求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937" r="9937"/>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员工对宿舍环境的安全保障和舒适宜居需求最为强烈，企业应重点关注这两个方面，提升宿舍环境品质。</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员工对便捷生活和社交互动的需求也不容忽视，企业可以通过完善宿舍周边设施和组织多样化的员工活动来满足这些需求。</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针对员工的不同需求，企业可以制定个性化的宿舍管理策略，提高员工满意度和归属感。</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调查结果分析与启示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国内外宿舍管理经验借鉴</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某大型电气企业采用智能化宿舍管理系统，通过物联网技术实现远程监控、智能化分配和安全管理等功能，提高了宿舍管理效率和员工满意度。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某国际知名电气公司推行员工自治的宿舍管理模式，鼓励员工参与宿舍管理和决策，形成了积极向上的宿舍文化和良好的居住环境。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国内外电气行业宿舍管理案例介绍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国外案例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国内案例</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智能化管理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运用现代科技手段如物联网、大数据等，提高宿舍管理的便捷性和精准性。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员工参与</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鼓励员工参与宿舍管理和决策，增强员工的归属感和责任感。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文化建设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积极培育健康向上的宿舍文化，营造和谐、温馨的居住环境。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成功经验提炼与启示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可行性分析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结合企业自身实际，评估智能化宿舍管理系统的投入产出比，以及员工自治模式的适用性和可持续性。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本土化改造建议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在借鉴国内外成功经验的基础上，结合企业文化和员工需求，制定符合实际的宿舍管理策略，如推行智能化管理、加强员工参与、打造特色宿舍文化等。同时，要关注员工反馈，不断完善和优化宿舍管理策略。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122" r="3112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可行性分析及本土化改造建议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宿舍管理策略优化方案设计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https://d.book118.com/895114020321011042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2024-09-04T08:08:31.979</cp:lastPrinted>
  <dcterms:created xsi:type="dcterms:W3CDTF">2024-09-04T00:08:32Z</dcterms:created>
  <dcterms:modified xsi:type="dcterms:W3CDTF">2024-09-04T00:08:33Z</dcterms:modified>
</cp:coreProperties>
</file>