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0F9A7A-6E48-452B-B5E9-26D3796C8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1EC10-A7ED-44D7-92DA-82331D0BD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42938C-A2AD-4EF9-9F6B-D1D1465A2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A059FC-1881-444D-8B8E-EFA59D801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2CD16F-0720-4982-A48E-B197BC7685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4E8204-3344-4221-9B40-D05F7F2F92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DA5374-E204-40FC-A046-1F69F307D2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7CCDC0-60B2-4A98-8E0C-CA94162E4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601F5D-4CDD-42DC-A4E3-914ACAFC5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E4797-DD3A-4A09-979D-642EDFEFA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B2A7B-4A81-4997-8874-EE0A72B76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14243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面向工程教育专业认证的学生实践能力培养探析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工程教育专业认证标准解读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学生实践能力培养现状分析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面向工程教育专业认证的学生实践能力培养策略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案例分析：某高校工程类专业学生实践能力培养实践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工程教育专业认证是国际通行的工程教育质量保障制度，也是实现工程教育国际互认和工程师资格国际互认的重要基础。</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我国工程教育专业认证始于1992年，经过多年的发展，已经形成了具有国际实质等效的工程教育专业认证体系。</a:t>
            </a:r>
          </a:p>
        </p:txBody>
      </p:sp>
      <p:pic>
        <p:nvPicPr>
          <p:cNvPr id="6" name="Picture 6"/>
          <p:cNvPicPr>
            <a:picLocks noChangeAspect="1"/>
          </p:cNvPicPr>
          <p:nvPr/>
        </p:nvPicPr>
        <p:blipFill>
          <a:blip r:embed="rId2"/>
          <a:srcRect t="8317" b="831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00" b="79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工程教育专业认证的核心是确认工科专业毕业生达到行业认可的既定质量标准要求，是一种以培养目标和毕业出口要求为导向的合格性评价。</a:t>
            </a:r>
          </a:p>
        </p:txBody>
      </p:sp>
      <p:pic>
        <p:nvPicPr>
          <p:cNvPr id="10" name="Picture 10"/>
          <p:cNvPicPr>
            <a:picLocks noChangeAspect="1"/>
          </p:cNvPicPr>
          <p:nvPr/>
        </p:nvPicPr>
        <p:blipFill>
          <a:blip r:embed="rId4"/>
          <a:srcRect t="11593" b="1159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工程教育专业认证背景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随着工程技术的快速发展和产业结构的不断升级，对学生实践能力的要求也越来越高。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实践能力是工程技术人才的核心能力，是评价人才培养质量的重要指标。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工程教育的本质特征是实践性，学生实践能力的培养是工程教育的核心任务。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学生实践能力培养重要性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探析目的与意义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通过分析工程教育专业认证对学生实践能力培养的要求，探讨学生实践能力培养的途径和方法。</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提高学生实践能力和创新能力，培养适应经济社会发展需要的工程技术人才。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促进工程教育改革和发展，提高我国工程教育的国际竞争力和影响力。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工程教育专业认证标准解读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工程教育专业认证是国际通行的工程教育质量保障制度，也是实现工程教育国际互认和工程师资格国际互认的重要基础。</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认证标准包括通用标准和专业补充标准两部分。通用标准规定了毕业生应达到的基本要求，是各专业必须达到的标准；专业补充标准规定了各专业的特殊要求和实施建议，是对通用标准的补充。</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认证标准以学生为中心，以成果为导向，强调学生实践能力和创新创业精神的培养，注重教育产出和实际成效。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认证标准概述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学生实践能力要求</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学生应具备工程设计、实验、分析和解释数据的能力，能够进行创新设计和实验。</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学生应具备扎实的工程基础知识，能够运用所学知识解决复杂工程问题。</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学生应具备职业道德和社会责任感，能够遵守工程伦理和规范。</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学生应具备团队合作、沟通和领导能力，能够在多学科团队中发挥作用。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教学方法与手段改革要求</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教学方法应以学生为中心，采用启发式、探究式、讨论式等教学方法，激发学生的学习兴趣和主动性。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教学手段应多样化，充分利用现代信息技术和在线教育资源，提高教学效果和效率。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实践教学应贯穿始终，加强实验、课程设计、实习实训等实践教学环节，提高学生的实践能力和创新创业精神。</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教师应具备工程实践经验和教育教学能力，积极开展教育教学研究和改革实践。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学生实践能力培养现状分析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校企合作模式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通过与企业合作，提供实践机会，促进学生将理论知识应用于实际工程问题。</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实践教学课程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设置实验、课程设计等实践教学环节，培养学生动手能力和解决问题的能力。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学生科研训练</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鼓励学生参与科研项目，培养其科研能力和创新精神。</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成效评估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通过学生评教、企业反馈等方式，对实践教学效果进行评估，持续改进培养方式。</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当前培养方式及成效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实践机会不足</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部分高校缺乏与企业的紧密合作，学生实践机会有限。</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实践教学与工程实际脱节</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部分实践教学课程与工程实际联系不够紧密，难以满足工程教育专业认证的要求。</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学生科研训练缺乏深度</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部分学生科研训练项目缺乏深度和广度，难以达到培养学生创新能力的目的。</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教师实践经验不足</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部分高校教师缺乏工程实践经验，难以有效指导学生进行实践活动。</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缺乏有效的合作机制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高校与企业之间缺乏有效的合作机制，难以形成长期稳定的合作关系。</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教师队伍结构不合理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部分高校教师队伍中缺乏具有丰富工程实践经验的教师，难以提供有效的实践指导。</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实践教学资源不足</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部分高校实践教学资源有限，难以满足大规模学生实践活动的需求。</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对实践能力培养重视不够</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部分高校对工程教育专业认证中实践能力培养的要求理解不够深入，重视程度不够。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https://d.book118.com/895114243310011103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2024-09-13T07:25:58.151</cp:lastPrinted>
  <dcterms:created xsi:type="dcterms:W3CDTF">2024-09-12T23:25:58Z</dcterms:created>
  <dcterms:modified xsi:type="dcterms:W3CDTF">2024-09-12T23:26:00Z</dcterms:modified>
</cp:coreProperties>
</file>