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62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5C891-AB8B-4F8F-BD9C-FCC50A7E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675A2-65DC-4187-8052-966DCBCB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80FE7-BDF6-4EBD-AF2B-A3AADC5B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92DF6-A9DD-49D0-BEAF-FD86ABB6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A6C05-516C-4987-A783-48A1E74D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2BB66-0F92-4481-AFA2-EB6827A1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46132-A8A2-443A-879D-A33D44EC7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C99F0-321C-499A-BDB3-B9661407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09F5F-A6BA-491F-A69E-E8B7353E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7F85-D55B-437A-8C23-8D50CB49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1B301-53A1-42A2-910C-DBD77DE8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612" r:id="rId2"/>
    <p:sldLayoutId id="2147499613" r:id="rId3"/>
    <p:sldLayoutId id="2147499614" r:id="rId4"/>
    <p:sldLayoutId id="2147499615" r:id="rId5"/>
    <p:sldLayoutId id="2147499616" r:id="rId6"/>
    <p:sldLayoutId id="2147499617" r:id="rId7"/>
    <p:sldLayoutId id="2147499618" r:id="rId8"/>
    <p:sldLayoutId id="2147499619" r:id="rId9"/>
    <p:sldLayoutId id="2147499620" r:id="rId10"/>
    <p:sldLayoutId id="21474996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143123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一年级语文上册教案雪地里的小画家部编版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评价与反馈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https://d.book118.com/895114312323011040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一年级语文上册教案雪地里的小画家部编版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2024-09-01T05:10:28.124</cp:lastPrinted>
  <dcterms:created xsi:type="dcterms:W3CDTF">2024-08-31T21:10:28Z</dcterms:created>
  <dcterms:modified xsi:type="dcterms:W3CDTF">2024-08-31T21:10:30Z</dcterms:modified>
</cp:coreProperties>
</file>