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871B9-DA83-4195-BBA8-E41C2B1A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6D897-51E3-4F45-849A-BF49827E6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BF965-817F-458E-8B81-D20179C05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25E90-2CD3-425A-9036-87C528DB3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5EAB0-829F-45BC-96BB-0D5B0FBF0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19480-DCBE-4347-AAF7-C35101526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356FA5-871D-4DAD-A6A7-169BA5C90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EF939-17A8-44C2-8A23-75D55C01C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7979C-B47B-4399-9037-4483899AF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5AE32-65D7-4DA1-9E3E-18912E26B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48C8B-7022-452E-9A08-2E6056FF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200440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丰田企业介绍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丰田企业概述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丰田的产品和服务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丰田的创新和研发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丰田的环保和社会责任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丰田企业概述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82" r="1688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1937年，丰田自动织布机制作所成立，创始人丰田喜一郎开始了汽车制造的探索之路。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1947年，丰田汽车公司成立，开始生产民用汽车。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1970年代，丰田开始全球化扩张，成为全球领先的汽车制造商之一。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2000年代，丰田开始涉足新能源和智能化领域，推出了一系列具有影响力的产品和技术。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丰田的创立和发展历程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丰田的企业文化强调“持续改进、追求卓越”，注重细节和品质。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丰田的价值观包括“客户至上、团队合作、诚信、创新和精益求精”。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丰田的员工被视为公司的宝贵财富，公司鼓励员工不断学习和成长。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丰田的企业文化和价值观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丰田在全球范围内拥有多个研发中心和生产基地，覆盖亚洲、欧洲、北美等地区。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丰田在美国、日本、中国等国家设有销售和服务网络，为客户提供全方位的服务支持。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098" b="509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656" b="665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丰田还与多家国际汽车品牌展开合作，共同开发新技术和新产品，推动全球汽车产业的发展。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89" b="107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丰田在全球的业务布局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丰田的产品和服务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包括Corolla、Camry、Auris等，覆盖了从经济型到中高档的各类轿车市场。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轿车系列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包括RAV4、Highlander、4Runner等，满足了消费者对越野和多功能性的需求。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SUV和越野车系列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包括Tundra、Sienna等，主要服务于商用和货运市场。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商用车系列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如Prius和Mirai，致力于减少环境污染和推动可持续发展。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电动车和混合动力车系列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丰田的汽车产品线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丰田拥有先进的发动机制造技术，为各类汽车提供高效、可靠的发动机。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发动机制造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零部件生产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丰田的零部件业务涵盖了汽车制造所需的各类零部件，包括刹车系统、底盘、电气系统等。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丰田对其供应链进行高效的管理，确保零部件的质量和供应的稳定性。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丰田的发动机和零部件业务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丰田金融服务为消费者和企业提供各种贷款和融资方案，支持汽车购买和使用。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丰田还提供汽车租赁和其他相关服务，如二手车评估、车辆维修和保养等。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租赁和其他服务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丰田正积极探索新的移动出行方式，如共享汽车和自动驾驶技术，以满足不断变化的出行需求。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移动出行解决方案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丰田的金融服务和其他增值服务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丰田的创新和研发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https://d.book118.com/895120044002011103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2024-09-12T04:06:00.411</cp:lastPrinted>
  <dcterms:created xsi:type="dcterms:W3CDTF">2024-09-11T20:06:00Z</dcterms:created>
  <dcterms:modified xsi:type="dcterms:W3CDTF">2024-09-11T20:06:02Z</dcterms:modified>
</cp:coreProperties>
</file>