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7C4EE6-625E-4EBF-925C-A89022FAE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0FD684-F955-4405-8E65-A6E2A491B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F9CFF2-7695-48C6-B55D-C2BBE2A90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3A7099-4475-4514-A47C-BF5189FEB4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4C7276-202B-4ECD-9828-59815C4288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D76644-D286-4EA2-893F-8907B6DF9C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4E7C29-0329-43BA-BA78-3A5D3A7FC9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F61629-1284-4E36-86FD-9E0C8FE4C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2E9940-365F-4801-83D9-1288706C2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627F84-C0F5-4F18-BDCF-EF284567F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0D345B-BCD5-4303-9588-047D9EA78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12212400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传染病科护士的职业伦理与道德困境应对</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职业伦理概述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道德困境分析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应对策略探讨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传染病频发与全球卫生挑战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近年来，传染病的频发和全球范围内的卫生挑战使得传染病科护士的职业伦理与道德问题愈发凸显。</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护士职业伦理的重要性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护士作为医疗团队的重要成员，其职业伦理不仅关乎患者安全和医疗质量，还影响医疗行业的整体形象和公信力。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探讨道德困境应对的现实意义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针对传染病科护士面临的道德困境，探讨有效的应对策略，对于提高护士的职业素养和综合能力，保障患者权益具有重要意义。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患者照护与健康教育</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传染病科护士负责患者的日常照护，包括病情观察、用药指导、心理支持等，同时向患者和家属提供健康教育，帮助他们了解疾病知识和自我防护。</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协助医生进行诊疗工作</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传染病科护士需协助医生进行各种诊疗操作，如采集标本、执行医嘱等，确保医疗过程的顺利进行。</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参与公共卫生应急事件处理</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在突发公共卫生事件或疫情爆发时，传染病科护士需积极参与应急处理工作，如参与疫苗接种、流行病学调查等。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感染控制与防护措施</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护士需严格执行感染控制制度和防护措施，确保自身和患者的安全，防止疾病的进一步传播。</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职业伦理概述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19" r="250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指人与人相处的各种道德准则，是社会普遍认可的关于对与错、好与坏、正义与非正义等价值判断。</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伦理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指个体内心对于善恶、是非的价值判断和行为准则，是个人品质和社会责任感的体现。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道德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伦理与道德的概念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职业伦理是指从事某一职业的人员在职业活动中应当遵循的道德规范和行为准则，包括职业操守、职业责任、职业良心等。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外延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职业伦理涉及职业人员与社会、职业人员与服务对象、职业人员与同行之间的道德关系，以及职业人员在职业活动中应当遵循的法律法规和行业规范。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31" r="23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职业伦理的内涵与外延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积极学习</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护士应当不断学习和提高自己的专业技能和知识水平，为患者提供更好的护理服务。</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保守秘密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护士应当尊重患者的隐私权和知情权，保守医疗秘密，不泄露患者隐私信息。</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尽职尽责</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护士应当严格遵守护理规范和操作流程，确保医疗安全和质量。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尊重生命</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传染病科护士应当尊重每一位患者的生命权和健康权，积极救治患者，减轻病痛。</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关爱患者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护士应当关心患者的身心健康，提供人性化的护理服务，关注患者的心理需求。</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传染病科护士的职业伦理要求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道德困境分析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道德困境是指在特定情境下，个体或群体面临两个或更多相互冲突的道德原则或价值观，导致难以做出符合所有道德标准的决策。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包括义务冲突、价值冲突、忠诚冲突等。在传染病科护士的实践中，可能涉及患者权益与公共安全、个人职业道德与社会责任等方面的冲突。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道德困境的定义与类型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道德困境类型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道德困境定义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资源分配与公平性的考量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在资源有限的情况下，如何公平地分配医疗资源，确保所有患者得到必要的治疗和护理。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患者权益与公共安全的平衡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如何在保护患者隐私权和自主权的同时，确保公共安全和防止疾病传播。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个人职业道德与社会责任的权衡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在面对疫情爆发等紧急情况时，护士可能需要在个人职业风险和社会责任之间做出选择。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传染病科护士面临的道德困境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563" r="20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产生原因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道德困境的产生往往源于复杂的社会背景、医疗体系的缺陷、个体价值观的差异等多方面因素。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后果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道德困境可能导致护士产生心理压力、职业倦怠、道德创伤等问题，同时可能影响医疗决策的质量和患者的治疗效果。因此，对道德困境的认识和应对是传染病科护士职业发展的重要内容。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道德困境产生的原因与后果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应对策略探讨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https://d.book118.com/895122124004011042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2024-09-02T23:11:13.823</cp:lastPrinted>
  <dcterms:created xsi:type="dcterms:W3CDTF">2024-09-02T15:11:13Z</dcterms:created>
  <dcterms:modified xsi:type="dcterms:W3CDTF">2024-09-02T15:11:16Z</dcterms:modified>
</cp:coreProperties>
</file>