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14E706B-365A-4A07-90FA-C43A03DBEA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3C644-C60D-4767-909D-2E3B99AE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E6FDA-CA25-4890-ABFE-7DCF468DF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32491-AD7E-4F38-9686-A26BE0E11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6180F-C90A-4117-ACBC-13BD0D9E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3664A-F241-4CE3-86C6-DE406E53F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C07C5-216A-4CED-B3F1-9AFBE065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1C028-6056-4705-8B1B-D3A96498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9FC81-8FEF-47B6-849C-0F5EFEFC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248D8-D957-4F68-A09E-F95B48E6F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49C31-07B0-4271-9631-6F62C28B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FA1A-A35A-45D2-B092-75CF7E273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38791C-7647-44EA-82A6-B3200FE14B5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671BF6C-8FB9-4404-809D-55DBA54824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233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人工智能在文化领域的应用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人工智能在文化领域的应用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人工智能与文化创意产业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人工智能与文化产业的未来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人工智能在文化领域的应用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人工智能与文化领域的结合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人工智能技术如自然语言处理、计算机视觉等在文化领域的应用，可以推动文化产业的创新和发展。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人工智能在文学创作中的应用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历史悠久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人工智能生成文学作品的发展历程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创新思路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人工智能影响文学创作的未来趋势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前沿领域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文学与科技的碰撞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艺术家与人工智能技术合作的案例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创作方式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艺术作品展示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人工智能艺术展览的影响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艺术市场对人工智能艺术作品的接受程度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市场前景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文化认可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人工智能在艺术领域的应用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人工智能生成艺术作品的独特之处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人工智能在音乐创作中的作用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人工智能生成音乐的方式和过程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音乐产业的数字化转型与人工智能应用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音乐创作中人工智能技术的优势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人工智能技术传承传统文化的方式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创意开发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传统文化与现代科技的融合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价值传承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文化输出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数字化时代下的文化传承挑战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人工智能对传统文化的保护与传承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文化遗产数字化保护方面的应用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数据采集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文物保护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人工智能在游戏开发中的应用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创意游戏设计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游戏中人工智能技术的应用场景和效果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智能对战系统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人工智能提升游戏体验的方式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虚拟现实技术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游戏界面与人工智能技术的融合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人工智能与文化创意产业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人工智能在影视制作中的应用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影视制作中的应用越来越广泛。通过分析大量的数据和影视作品，人工智能可以帮助电影和电视剧制作团队更好地了解观众喜好，提高作品的市场竞争力。同时，人工智能还可以辅助影视制作过程中的特效制作、剪辑和后期制作，提高制作效率和创意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人工智能在广告营销中的应用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创意设计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人工智能在设计领域的应用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借助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工具完成重复性工作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改变设计师工作方式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智能设计工具不断完善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优化设计流程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https://d.book118.com/895123304013011130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人工智能在文化领域的应用</vt:lpstr>
      <vt:lpstr>目录</vt:lpstr>
      <vt:lpstr>第1章 人工智能在文化领域的应用</vt:lpstr>
      <vt:lpstr> </vt:lpstr>
      <vt:lpstr>人工智能在文学创作中的应用</vt:lpstr>
      <vt:lpstr>人工智能在艺术领域的应用</vt:lpstr>
      <vt:lpstr>人工智能在音乐创作中的作用</vt:lpstr>
      <vt:lpstr>人工智能对传统文化的保护与传承</vt:lpstr>
      <vt:lpstr>人工智能在游戏开发中的应用</vt:lpstr>
      <vt:lpstr>第2章 人工智能与文化创意产业</vt:lpstr>
      <vt:lpstr>人工智能在影视制作中的应用</vt:lpstr>
      <vt:lpstr>人工智能在广告营销中的应用</vt:lpstr>
      <vt:lpstr>人工智能在设计领域的应用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2024-09-29T14:11:08.024</cp:lastPrinted>
  <dcterms:created xsi:type="dcterms:W3CDTF">2024-09-29T06:11:08Z</dcterms:created>
  <dcterms:modified xsi:type="dcterms:W3CDTF">2024-09-29T06:11:10Z</dcterms:modified>
</cp:coreProperties>
</file>