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68596-88FF-4C6B-B0B4-729724EDC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A3A64-2938-408D-81AE-C2F862FEE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50C75-95AF-4EA9-A2FC-634AE321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C50B9-49DA-4169-BF2E-8A3D70ED9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D76C9-454E-407F-ACC5-903651875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3326F-DE13-4349-AE3F-437753209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005CE3-751A-485E-95A6-132D08C3D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71313-26F0-48FC-A0FE-F373D73B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C35C4-68A4-45D3-B2E3-9C641006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D09F4-6497-493E-9385-8BF3B3259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A94C2-65E0-40F2-B6EB-E8D964BD6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24031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关综合性文稿行文规范和撰拟要点\n## 1.机关综合性文稿的基本概念与重要性\n### 1.1机关综合性文稿的定义与类型\n### 1.2机关综合性文稿在决策和执行中的作用\n### 1.3机关综合性文稿的质量要求与影响\n## 2.机关综合性文稿的行文规范\n### 2.1机关综合性文稿的格式与结构要求\n### 2.2机关综合性文稿的语言风格与表达方式\n### 2.3机关综合性文稿的标点符号与数字用法\n## 3.机关综合性文稿的撰拟要点\n### 3.1机关综合性文稿的选题与立意\n### 3.2机关综合性文稿的资料收集与整理\n### 3.3机关综合性文稿的写作思路与技巧\n## 4.机关综合性文稿的审阅与修改\n### 4.1机关综合性文稿的审阅流程与标准\n### 4.2机关综合性文稿的错别字与语法错误纠正\n### 4.3机关综合性文稿的篇章结构与逻辑优化\n## 5.机关综合性文稿的常见问题与改进方法\n### 5.1机关综合性文稿的逻辑不清与结构混乱问题\n### 5.2机关综合性文稿的语言表达与格式规范问题\n### 5.3机关综合性文稿的针对性与实效性问题\n## 6.机关综合性文稿的实践案例与经验分享\n### 6.1优秀机关综合性文稿案例分析\n### 6.2机关综合性文稿撰拟过程中的经验教训\n### 6.3提高机关综合性文稿质量的建议与措施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机关综合性文稿行文规范和撰拟要点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机关综合性文稿的基本概念与重要性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机关综合性文稿是指机关单位在决策、执行、管理等方面使用的具有一定综合性和实用性的文稿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类型包括：工作报告、工作总结、工作计划、政策建议等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机关综合性文稿是机关单位日常工作和决策参考的重要依据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机关综合性文稿的定义与类型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7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为领导提供决策依据，帮助领导全面了解工作情况，制定有针对性的政策措施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指导机关单位各部门的工作，明确工作目标和任务，提高工作效率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沟通上下级机关，协调各方关系，确保政策顺利执行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总结工作经验，为今后工作提供借鉴，提高工作水平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机关综合性文稿在决策和执行中的作用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质量要求：准确性、针对性、实用性、逻辑性、可读性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影响：高质量的综合性文稿有助于提高机关单位的决策效率、工作效果和形象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低质量的综合性文稿可能导致决策失误、工作滞后和形象受损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机关综合性文稿的质量要求与影响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机关综合性文稿的行文规范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机关综合性文稿的格式与结构要求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0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格式要求：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等部分，遵循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简洁明了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</a:t>
                </a:r>
                <a:endParaRPr/>
              </a:p>
            </p:txBody>
          </p:sp>
          <p:cxnSp>
            <p:nvCxnSpPr>
              <p:cNvPr id="20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结构要求：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层次分明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等方式表达</a:t>
                </a:r>
                <a:endParaRPr/>
              </a:p>
            </p:txBody>
          </p:sp>
        </p:grpSp>
        <p:grpSp>
          <p:nvGrpSpPr>
            <p:cNvPr id="21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公文写作规范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标准词汇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专业术语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机关综合性文稿的语言风格与表达方式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语言风格：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歧义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的表述</a:t>
                </a:r>
                <a:endParaRPr/>
              </a:p>
            </p:txBody>
          </p:sp>
          <p:cxnSp>
            <p:nvCxnSpPr>
              <p:cNvPr id="22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表达方式：采用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陈述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说明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等手法，避免使用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抒情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等手法</a:t>
                </a:r>
                <a:endParaRPr/>
              </a:p>
            </p:txBody>
          </p:sp>
        </p:grpSp>
        <p:grpSp>
          <p:nvGrpSpPr>
            <p:cNvPr id="23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的态度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标点符号：遵循国家标准，正确使用逗号、句号、分号等符号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数字用法：遵循国家标准，正确使用阿拉伯数字、罗马数字等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4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注意数字、名称、简称的规范使用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机关综合性文稿的标点符号与数字用法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机关综合性文稿的撰拟要点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选题：根据工作需要、领导要求和实际情况选择合适的议题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立意：明确观点、立场，确保文稿的针对性和实用性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注重时效性，紧密结合中心工作和热点问题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机关综合性文稿的选题与立意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资料收集：通过查阅文献、调查研究、数据分析等方式收集资料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资料整理：对收集到的资料进行筛选、分类、归纳，确保资料的准确性和完整性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注意保密，遵循法律法规和职业道德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机关综合性文稿的资料收集与整理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机关综合性文稿的写作思路与技巧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34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写作思路：遵循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条理性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的原则，确保文稿的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观点明确</a:t>
                </a:r>
                <a:endParaRPr/>
              </a:p>
            </p:txBody>
          </p:sp>
          <p:cxnSp>
            <p:nvCxnSpPr>
              <p:cNvPr id="3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9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写作技巧：运用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等手法，提高文稿的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说服力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可读性</a:t>
                </a:r>
                <a:endParaRPr/>
              </a:p>
            </p:txBody>
          </p:sp>
        </p:grpSp>
        <p:grpSp>
          <p:nvGrpSpPr>
            <p:cNvPr id="44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，尝试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新思路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，提高文稿的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https://d.book118.com/895124031011011112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机关综合性文稿行文规范和撰拟要点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2024-09-18T03:10:29.804</cp:lastPrinted>
  <dcterms:created xsi:type="dcterms:W3CDTF">2024-09-17T19:10:29Z</dcterms:created>
  <dcterms:modified xsi:type="dcterms:W3CDTF">2024-09-17T19:10:31Z</dcterms:modified>
</cp:coreProperties>
</file>