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E061A-6431-41DA-A345-AA33F96CB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59C22-F564-48B9-A9BC-E2433E53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696C5-A7E8-4A18-985B-7F00E60B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D2F8D-6C20-4787-9CD1-AC9301E89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22BF5-97C2-4420-80FD-ED7CDD30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EBB06-C47F-4934-BFE9-2C159288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8DD10-F1BB-4641-AA0A-67D9C451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6FCF1-CFFC-4516-9E9A-30E33946D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E5DBA-91F7-4A45-8006-40BB4E03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F8712-32FE-4A8A-9624-C8E4984D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9FE92-6867-4651-A572-516DBC071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32143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文化创意与品牌推广的策略与实践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文化创意在品牌推广中应用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案例分析：成功品牌推广实践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总结与建议：如何制定有效推广策略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文化创意产业是指依靠个人或团队的创新思维、技能和天赋，通过对文化资源的挖掘、整合和再创造，生产出具有知识产权和高附加值的创意产品或服务的产业。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文化创意产业经历了从文化产业到创意产业的演变，随着数字技术的快速发展和消费者需求的多样化，文化创意产业逐渐成为全球经济的重要增长点。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90" r="2959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文化创意产业链包括内容创意、生产制造、营销推广和消费者体验等环节，其中内容创意是核心，生产制造是基础，营销推广是手段，消费者体验是目的。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文化创意产业具有高附加值、高创新性、高风险性和高融合性等特点。同时，由于文化资源的多样性和消费者需求的个性化，文化创意产业还具有鲜明的地域性和民族性。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文化创意产业快速发展，成为推动经济增长的重要力量。政府出台了一系列扶持政策，鼓励创新和创业，促进了文化创意产业的蓬勃发展。同时，国内市场需求不断增长，消费者对文化创意产品的品质和个性化需求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美国、英国等国的文化创意产业发展较为成熟，拥有完善的产业链和丰富的文化资源。这些国家注重创新和知识产权保护，通过品牌建设和营销推广等手段提升文化创意产品的国际竞争力。同时，发展中国家也在加快文化创意产业的发展步伐，积极融入全球化进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明确品牌的目标受众群体，包括年龄、性别、地域、职业等方面的特征，以便进行精准的品牌定位。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通过视觉识别系统（VIS）设计，包括标志、字体、色彩等元素，塑造独特且易于识别的品牌形象。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品牌口号与理念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制定简洁有力、易于传播的品牌口号，传达品牌的核心价值和理念。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46" r="1264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传播渠道选择与运用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利用电视、广播、报纸、杂志等传统媒体进行品牌传播，扩大品牌知名度。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通过搜索引擎优化（SEO）、搜索引擎营销（SEM）等手段，提高品牌在网络上的曝光率。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运用微博、微信、抖音等社交媒体平台，与目标受众进行互动，提升品牌美誉度。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举办发布会、展览、演出等线下活动，增强品牌体验感和用户黏性。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通过线上预约、线下体验的方式，将线上流量引导至线下门店，提升品牌销售额。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运用大数据、人工智能等技术手段，实现线上线下全渠道融合，提供个性化、智能化的购物体验。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利用社交媒体平台建立品牌社群，与目标受众进行深度互动，提升品牌忠诚度。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与其他产业或品牌进行跨界合作，共同打造创新性的产品或服务，拓展品牌影响力。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文化创意在品牌推广中应用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深入了解品牌历史和文化背景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通过挖掘品牌的历史、传统、故事等文化内涵，为品牌推广提供独特且富有吸引力的素材。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4326" r="34326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塑造品牌形象和个性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将文化内涵融入品牌形象设计，塑造独特且易于识别的品牌形象和个性，增强消费者对品牌的认知和记忆。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提升品牌附加值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通过赋予品牌深厚的文化内涵，提高品牌的附加值和竞争力，使消费者在购买产品的同时，也能感受到品牌所代表的文化价值。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挖掘文化内涵，提升品牌价值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418" r="2841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运用独特的创意和表现形式，设计出富有吸引力和感染力的广告作品，引起消费者的共鸣和关注。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利用新媒体平台，如社交媒体、短视频等，进行品牌推广，通过有趣、互动的内容吸引受众参与和分享。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举办与品牌文化相关的线下活动，如艺术展览、文化讲座等，吸引受众参与，提升品牌知名度和美誉度。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创新表现形式，吸引受众关注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https://d.book118.com/895132143140011120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2024-09-22T23:11:40.097</cp:lastPrinted>
  <dcterms:created xsi:type="dcterms:W3CDTF">2024-09-22T15:11:40Z</dcterms:created>
  <dcterms:modified xsi:type="dcterms:W3CDTF">2024-09-22T15:11:42Z</dcterms:modified>
</cp:coreProperties>
</file>