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0CFD2-F9F1-43C0-A057-61F60E8F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B7477-AD35-404C-880B-FED4FC55B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29075-DF2D-4494-92CA-38A1EF13D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E25A5-FE63-4B0A-9534-0E9030DC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1EA487-3D5A-4862-8D0F-3391199C1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AE4D2-6318-4431-9E7E-D992332F5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7D3BA7-8C53-4355-B3FB-43A1C917A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2D7E5-A96A-4217-A363-DC75EDE74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137ED-E587-413B-BCD8-4AF001B4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29D75-2C3A-4D38-9F01-383D2DF0C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CFA0E-2D98-4906-82C3-7BEE3A844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3220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注重员工追求个人成就与工作满足的企业文化手册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员工追求个人成就的重要性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工作满足感的来源与提升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企业文化在员工个人成就与工作满足中的作用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构建注重员工个人成就与工作满足的企业文化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企业文化手册的实施与推广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43" b="89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242" b="17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提升员工工作动力和效率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通过构建注重个人成就和工作满足的企业文化，激发员工的内在动力，提高工作积极性和效率。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塑造良好企业形象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展示企业关注员工成长和幸福的理念，增强企业品牌形象和吸引力。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通过满足员工需求，降低员工流失率，提高员工满意度和忠诚度，为企业长期发展奠定基础。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强化员工认同感和归属感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通过企业文化手册的宣传和贯彻，使员工更加深入地了解企业文化，增强对企业的认同感和归属感。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推动企业文化建设和发展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企业文化手册的制定和实施有助于企业文化的建设和发展，形成独特的企业文化氛围，提高企业的核心竞争力。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明确企业价值观和行为准则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企业文化手册是企业文化的载体，能够明确企业的价值观、使命、愿景和行为准则，为员工提供行为指南。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0811" r="308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企业文化手册的作用和意义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员工追求个人成就的重要性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83" r="3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员工通过不断实现个人成就，积累经验和技能，为职业晋升和更高级别的工作打下基础。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个人成就是职业发展的基础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随着个人成就的增加，员工对职业的认同感和归属感也会增强，从而更加投入工作。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个人成就增强职业认同感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不断追求和实现个人成就，有助于员工在职业生涯中不断成长和进步，实现自我价值。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个人成就促进职业成长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个人成就与职业发展的关系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员工个人成就的增加，会带动企业整体绩效的提升，促进企业目标的实现。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提升企业整体绩效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571" r="1057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拥有众多追求个人成就的员工，有助于企业在激烈的市场竞争中脱颖而出。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员工在追求个人成就的过程中，往往会产生新的想法和解决方案，从而推动企业的创新和发展。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个人成就对企业发展的推动作用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鼓励员工设定与职业发展相符的个人目标，并提供必要的支持和资源。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设定明确的个人目标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通过合理的薪酬、奖励和晋升机制，激发员工追求个人成就的动力。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为员工提供培训、学习和发展的机会，帮助他们提升技能和能力，实现个人成就。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创造积极、开放和包容的工作氛围，鼓励员工勇于挑战自我，追求更高的个人成就。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激发员工追求个人成就的方法和措施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工作满足感的来源与提升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促进员工创新与发展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满足的员工更有动力去探索新的工作方法和思路，推动企业不断创新和发展。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提高员工工作积极性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当员工对工作感到满足时，他们会更愿意投入时间和精力，表现出更高的工作积极性。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增强员工归属感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工作满足感能够让员工感到被重视和认可，从而增强对企业的归属感和忠诚度。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工作满足感对员工积极性的影响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给予员工足够的自主权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允许员工在一定范围内自主决策和规划工作，能够提高他们的责任感和满足感。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提供良好的工作环境和氛围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创造舒适、安全、和谐的工作环境，让员工感到被关心和尊重，有助于提高工作满足感。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提供具有挑战性的工作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给予员工具有挑战性的工作，让他们感到工作的意义和价值，从而提升工作满足感。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152" b="115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提升工作满足感的途径和措施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建立健全心理健康支持机制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为员工提供心理健康咨询和辅导服务，帮助他们缓解工作压力和负面情绪。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鼓励员工参与社交活动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组织丰富多彩的社交活动，促进员工之间的交流和互动，增强彼此的联系和友谊。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培养员工积极心态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通过培训和引导，帮助员工培养积极乐观的心态，让他们更好地面对工作中的挑战和困难。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关注员工心理健康，提高工作满足感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企业文化在员工个人成就与工作满足中的作用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https://d.book118.com/895132204103011034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2024-08-29T16:17:21.191</cp:lastPrinted>
  <dcterms:created xsi:type="dcterms:W3CDTF">2024-08-29T08:17:21Z</dcterms:created>
  <dcterms:modified xsi:type="dcterms:W3CDTF">2024-08-29T08:17:23Z</dcterms:modified>
</cp:coreProperties>
</file>