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6DFF5-9835-469A-B897-26B4824D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B0C6C-A9A1-4A02-966E-68EF6D13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3087-6647-4D78-B97A-659A8257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A56EC-F835-403F-BCBC-7006BF6E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C439B-0E3D-4E61-9115-CE1737644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9C505-6E3E-4BB9-91F6-5BE4F8C25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936AA-0D35-4D83-A7E6-85CC2A31D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F2D3A-4A91-4532-97C3-9666AA3D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9302B-45A4-46F5-9256-772BF837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70EF-572F-4D7E-AB92-1A7BDCA5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AAE0C-8048-472F-B8A1-E88F3FFCF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34100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卧床患者的饮食护理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卧床患者饮食护理的重要性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卧床患者的饮食原则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卧床患者的饮食护理技巧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卧床患者的营养补充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卧床患者饮食护理的注意事项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卧床患者饮食护理的重要性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维持患者生命体征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合理的饮食护理能够保证患者获得足够的蛋白质、脂肪、碳水化合物、维生素和矿物质，维持正常的生理功能。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卧床患者由于活动量减少，代谢率降低，需要摄入足够的能量和营养素来维持生命体征。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合理的饮食护理能够提供足够的营养支持，促进患者的康复。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特定的食物和营养素，如蛋白质、维生素D和钙，有助于骨骼和肌肉的健康，预防骨质疏松和肌肉萎缩。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卧床患者容易发生营养不良、压疮、肺部感染等并发症，合理的饮食护理可以预防这些并发症的发生。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适当的饮食护理可以改善患者的免疫功能，增强抵抗力，降低感染的风险。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卧床患者的饮食原则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选择高蛋白、低脂肪的食物，如鱼、瘦肉、蛋、豆类等，以满足卧床患者对蛋白质的需求。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确保摄入足够的蛋白质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保证足够的热量摄入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适量摄入脂肪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选择富含碳水化合物的食物，如全麦面包、燕麦、水果和蔬菜等，以提供足够的热量。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选择富含不饱和脂肪的食物，如坚果、鱼、橄榄油等，以满足卧床患者对脂肪的需求。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确保卧床患者每天摄入足够的水分，以维持正常的生理功能。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如稀粥、蒸蛋、汤羹等，以减轻卧床患者的消化负担。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选择易消化的食物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如骨头、坚果、辛辣食品等，以免损伤卧床患者的口腔和消化道。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避免坚硬和刺激性食物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将一日三餐分成五到六餐，以减轻消化系统的负担。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少量多餐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避免过热或过冷的食物，以免刺激卧床患者的口腔和消化道。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注意食物温度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易消化吸收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适量水分摄入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避免过度饮水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过量饮水会增加卧床患者的肾脏负担，因此应控制饮水量。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注意食物中的水分含量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选择含水量高的食物，如水果和蔬菜，以满足卧床患者对水分的需求。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注意观察尿液颜色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如尿液颜色过深，说明水分摄入不足，应及时补充水分。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如辣椒、姜、蒜等，以免刺激卧床患者的口腔和消化道。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避免辛辣食品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如醋、柠檬、糖果等，以免损伤卧床患者的牙齿和刺激消化道。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避免过酸过甜食品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如骨头、坚果、油炸食品等，以免损伤卧床患者的口腔和消化道。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避免坚硬和刺激性食物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以免影响卧床患者的睡眠和造成焦虑。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避免咖啡和浓茶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卧床患者的饮食护理技巧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43" r="31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607" r="66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卧床患者可采用半卧位姿势进食，将床头抬高45°左右，以减少食物反流和误吸的风险。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对于吞咽困难的患者，可采用侧卧位进食，将头部和胸部垫高，以增加食物在食管内的流动速度，减少误吸。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调整进食姿势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https://d.book118.com/895134100301011123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2024-09-27T17:49:35.103</cp:lastPrinted>
  <dcterms:created xsi:type="dcterms:W3CDTF">2024-09-27T09:49:35Z</dcterms:created>
  <dcterms:modified xsi:type="dcterms:W3CDTF">2024-09-27T09:49:37Z</dcterms:modified>
</cp:coreProperties>
</file>