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44AAD2-7C15-4B35-A1FC-43F105DA1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8D53EF-E544-4A0E-BF96-E62DB9F6F5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1D5B5F-8B77-4E9F-A91C-0AB4DEEBCB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8D00FA-9565-4A8E-8AC6-989930FCCF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C86D15-DC26-4F6F-83B7-2357835239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DFDA73-1C1C-40C8-BD21-8739A36FBC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B5F27C-86C9-4404-AFEE-F22DFE29B2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6D2486-DB46-4133-9666-C690EE3562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C2BF8B-399C-4E24-802A-76A111A6E6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C24E95-C909-4007-9E3B-6D6E316A7B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2DD88B-B522-4104-A517-D53BFD10B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13414424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应急预案处置流程</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应急预案概述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应急预案编制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应急响应与处置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资源调配与保障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培训与演练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应急预案概述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定义：应急预案是为应对突发事件或紧急情况而预先制定的行动计划和措施，旨在降低事件的影响和损失，保障人民生命财产安全。</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作用</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提供快速响应和有效处置的指导</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明确各部门的职责和协作方式</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提高应对突发事件的能力和水平</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991" b="299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应急预案体系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综合应急预案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全面规划、统一部署，适用于各类突发事件。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专项应急预案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针对某一类或某一种突发事件制定的专门预案。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现场处置方案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针对具体场所、设施或活动制定的应急处置措施。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《中华人民共和国突发事件应对法》</a:t>
            </a:r>
          </a:p>
        </p:txBody>
      </p:sp>
      <p:pic>
        <p:nvPicPr>
          <p:cNvPr id="5" name="Picture 5"/>
          <p:cNvPicPr>
            <a:picLocks noChangeAspect="1"/>
          </p:cNvPicPr>
          <p:nvPr/>
        </p:nvPicPr>
        <p:blipFill>
          <a:blip r:embed="rId4"/>
          <a:srcRect t="12500" b="12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《国家突发公共事件总体应急预案》</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其他相关法律法规和规范性文件</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https://d.book118.com/895134144244011110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32</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2024-09-16T03:57:22.854</cp:lastPrinted>
  <dcterms:created xsi:type="dcterms:W3CDTF">2024-09-15T19:57:22Z</dcterms:created>
  <dcterms:modified xsi:type="dcterms:W3CDTF">2024-09-15T19:57:24Z</dcterms:modified>
</cp:coreProperties>
</file>