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08748-171E-4785-BB9A-51019CA30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558469-62C5-498C-980F-FD56C5969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0426C1-F2E1-412B-AFF7-2CE25BE4C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CC810F-F4C4-4198-9611-F6D9B8787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3609A4-FF1A-4075-A75D-15D2DEB87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BDE85F-6232-4C49-BABA-4F1E33551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5D5EED-DDB9-4D18-B616-9B4002B6D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934F57-C13D-47E9-887E-F008FBD3C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703010-5EEB-4D23-89E9-AAB3066BD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36F217-CC6F-408D-90BB-D1A907BE7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47A3B-8A66-4DC5-BB60-02A64D6A6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13431233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车站服务员服务技能汇总课件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基础服务技能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专业服务技能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提升服务质量的策略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车站服务员服务概述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车站服务员应始终将顾客的需求和满意放在首位，提供热情、周到的服务。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顾客至上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诚信服务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在服务过程中，车站服务员应保持诚信，遵守职业道德和规范，确保服务质量。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车站服务员应不断寻求改进服务的机会，提高服务质量和顾客满意度。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服务理念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车站服务员应使用礼貌用语，微笑待客，保持良好的仪态和仪表。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礼貌待客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车站服务员应快速、准确地为顾客提供服务，提高服务效率。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高效服务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车站服务员应关心顾客的需求，积极主动地提供帮助和服务。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热情周到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786" b="478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090" b="709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迎接顾客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车站服务员应主动迎接顾客，热情问候，并询问他们的需求。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提供服务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根据顾客的需求，车站服务员应提供相应的服务，如售票、查询、引导等。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结束服务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在服务结束后，车站服务员应感谢顾客的光临，并询问他们是否需要其他帮助。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基础服务技能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车站服务员需要使用清晰、准确的语言，确保乘客能够理解。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清晰准确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使用礼貌用语，展现对乘客的尊重和关心。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礼貌用语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083" r="16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用热情、友好的语言与乘客交流，营造良好的服务氛围。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热情友好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语言表达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行为举止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注意行为举止的规范，保持优雅、端庄。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保持整洁、得体的仪容仪表，展现专业形象。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礼貌待客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对乘客礼貌待客，展现良好的服务态度。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4833" r="24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375" r="213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917" r="169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礼仪礼貌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善于倾听乘客的需求和意见，理解乘客的意图。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能够清晰、准确地表达自己的观点和信息。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善于观察乘客的表情和肢体语言，了解乘客的情绪和需求。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https://d.book118.com/895134312332011122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2024-09-26T14:19:57.490</cp:lastPrinted>
  <dcterms:created xsi:type="dcterms:W3CDTF">2024-09-26T06:19:57Z</dcterms:created>
  <dcterms:modified xsi:type="dcterms:W3CDTF">2024-09-26T06:19:59Z</dcterms:modified>
</cp:coreProperties>
</file>