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BEA714-CB17-4862-9427-F7D889F5F0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22FD37-80D0-4031-8E3A-E8ECFF0CA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3C57AF-5187-48AE-BF61-A9E26558BC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8F4E33-5EBD-4BF6-91EF-CE90A16F8E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E5D5F2B-3D43-4E60-9B43-966CA4C7CF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8F9FDCE-C388-4934-9D8F-08C58E12D7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5BD461-ABDF-4043-9C23-D77B5D3A4B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A8867F-00CE-4A28-BA3D-39949D03F4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9E045D-1958-439B-869C-276C79FE0B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8F51AD-58C5-433A-9D8F-18B60F4BF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9606C5-ECAA-4BE4-8036-21DDD2F3F1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5140101340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夏季常见病预防ppt课件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夏季常见病概述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预防夏季常见病的方法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常见夏季疾病的预防措施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夏季常见病的急救措施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夏季常见病的预防与保健建议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夏季常见病概述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夏季感冒多由空调使用不当、室内外温差大等原因引起，症状包括发热、头痛、咳嗽、流涕等。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感冒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中耳炎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1958" r="119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肠胃炎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667" r="13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由于夏季游泳人数增多，中耳炎成为一种常见疾病，症状包括耳痛、耳鸣、听力下降等。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夏季食物容易变质，容易引起肠胃炎，症状包括腹泻、呕吐、腹痛等。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夏季常见病的种类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发热、头痛、咳嗽、流涕、喉咙痛等。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感冒症状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耳痛、耳鸣、听力下降、流脓等。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中耳炎症状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腹泻、呕吐、腹痛、食欲不振等。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肠胃炎症状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夏季常见病的症状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主要由病毒引起，通过飞沫传播。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感冒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多由游泳时水进入耳道，或耳道内细菌滋生引起。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中耳炎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食物不洁或变质，以及饮水不卫生等原因引起。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肠胃炎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夏季常见病的病因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预防夏季常见病的方法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7661" b="2766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保持个人卫生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勤洗手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经常用肥皂和流动水洗手，特别是在接触公共场所物品后。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保持环境清洁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定期打扫居住和工作场所，清理垃圾，保持室内通风。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避免共用个人物品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如毛巾、牙刷等，以减少交叉感染的风险。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均衡饮食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摄入足够的蔬菜、水果、全谷类食物和蛋白质，增强身体抵抗力。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多喝水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保持身体水分，有助于预防脱水和中暑。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规律作息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保证充足的睡眠时间，避免熬夜和过度疲劳。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5208" b="52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9875" r="9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0250" r="1025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合理饮食与作息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接种疫苗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根据需要接种相关疫苗，预防夏季高发的传染病。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避免吸烟和过量饮酒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吸烟和过量饮酒会削弱免疫系统的功能。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适量运动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进行适度的有氧运动，如散步、游泳等，增强身体素质。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250" r="132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增强免疫力与抵抗力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083" r="120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注意防暑降温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在高温环境中工作或活动时，要注意防暑降温，及时补充水分和休息。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防晒措施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在户外活动时，涂抹防晒霜、戴帽子和太阳镜等，以防止紫外线伤害。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合理安排户外活动时间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尽量避开中午时分，选择早晚较为凉爽的时间段进行户外活动。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避免高温暴晒与过度疲劳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常见夏季疾病的预防措施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了解中暑症状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如果出现头晕、恶心、乏力等症状，应立即寻找阴凉处休息，补充水分。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穿着合适的衣物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穿着轻便、透气的衣物，有助于散热和防止中暑。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保持充足的水分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无论是否感觉口渴，都要保证定时喝水，特别是在户外活动时。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了解中暑的症状，掌握预防中暑的方法，是每个夏季都需要关注的问题。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避免高温时段外出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尽量减少在日光下过多曝晒，特别是气温最高的中午时段。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中暑的预防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https://d.book118.com/895140101340011111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2024-09-18T00:34:01.118</cp:lastPrinted>
  <dcterms:created xsi:type="dcterms:W3CDTF">2024-09-17T16:34:01Z</dcterms:created>
  <dcterms:modified xsi:type="dcterms:W3CDTF">2024-09-17T16:34:03Z</dcterms:modified>
</cp:coreProperties>
</file>