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1D59F-003B-473A-B319-E654EDD23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5F19E-3804-4301-A19C-6705AE6DF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68073-5716-4417-AE63-6AB60A9AB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F3510-D235-4172-BDBE-D901D40C1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3D820D-153D-4F21-A1B6-FF0E3C1D0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3D4C63-EBAC-4EC3-86E2-9F7EE1C0A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6DA3F1-C86D-411C-BDE2-1E3DBD356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F62C3-8816-444A-9A02-31C3EC039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ABF6D-4A49-494F-897C-25E91E478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EE296-2D2F-46E9-AB91-150B19261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A6E21-4449-4FAD-9437-D21C8D5D2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4031023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健康风险评估和分析教材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健康风险评估方法与技术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健康风险分析与解读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健康风险应对策略与措施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健康风险评估的挑战与展望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健康风险评估概述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24" b="182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健康风险评估是一种系统、科学的方法，用于识别、分析和评估个体或群体在健康方面存在的潜在风险。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通过评估个体或群体的健康状况，预测未来可能出现的健康问题，为制定针对性的干预措施提供依据，以促进健康和改善生活质量。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通过针对性的干预措施，可以降低医疗成本，提高医疗资源的利用效率。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通过评估可以及早发现潜在的健康问题，避免病情恶化或发生不可逆的损害。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根据评估结果，可以为个体或群体制定个性化的健康管理计划，提高健康管理的效果。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健康风险评估的意义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健康风险评估起源于20世纪初的公共卫生领域，随着医学模式的转变和人们对健康的关注度提高，逐渐发展成为一门独立的学科。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大数据、人工智能等技术的不断发展，健康风险评估的方法和手段也在不断更新和完善，评估的准确性和有效性得到了显著提高。同时，健康风险评估的应用范围也在不断扩展，涉及到临床医学、预防医学、公共卫生等多个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健康风险评估的历史与发展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健康风险评估方法与技术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47" b="844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设计问卷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根据评估目的和对象特点，设计针对性强、内容全面的问卷。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收集数据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通过纸质或电子方式发放问卷，确保数据收集的准确性和完整性。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分析数据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对收集到的数据进行整理、统计和分析，提取有用信息。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通过测量血压、心率、呼吸频率等生理指标，评估身体状况。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生理指标检测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检测血液、尿液等生物样本中的化学成分，了解身体内部环境。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生物化学指标检测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利用X光、CT、MRI等影像技术，观察身体内部结构和病变情况。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生物医学检测法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对数据进行整理、分类和描述，提供基本信息。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多元统计分析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通过样本数据推断总体特征，进行假设检验和置信区间估计。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运用多元统计方法，研究多个变量之间的关系和影响。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健康风险评估模型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利用数学模型和算法，综合多个因素进行健康风险评估。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健康行为评估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评估个人在饮食、运动、睡眠等方面的健康行为表现。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通过心理测试和评估工具，了解个人的心理健康状况。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33" r="318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通过体检、筛查等方式发现血压、血糖、血脂等生理指标的异常。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生理指标异常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识别不良的生活习惯，如吸烟、酗酒、缺乏运动等。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生活方式不当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评估生活环境中的空气、水、土壤等污染物的暴露情况。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环境污染暴露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了解家族成员中患有的遗传性疾病或慢性疾病情况。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家族遗传史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风险评估指标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综合考虑年龄、性别、生理指标、生活方式等多个因素。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风险评估周期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根据个体情况设定不同的评估周期，如每年、每半年或每季度等。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采用国际通用的健康风险评估模型，如Framingham风险评分等。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健康风险评估标准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https://d.book118.com/895140310231011103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2024-09-13T01:41:57.919</cp:lastPrinted>
  <dcterms:created xsi:type="dcterms:W3CDTF">2024-09-12T17:41:57Z</dcterms:created>
  <dcterms:modified xsi:type="dcterms:W3CDTF">2024-09-12T17:41:59Z</dcterms:modified>
</cp:coreProperties>
</file>