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4DF544-9E04-492A-9AED-6E5A574F5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4E1A6-BD66-4462-929D-8C57E2D88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57A6B-B501-406B-913B-078676AB4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896C73-4E13-4CB0-A51B-A8C63FD50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57CD89-CEA3-43F0-B862-F9C3E6C94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7A2D70-6211-43B3-A03A-185C4E685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8B5A0E-4252-4AEF-8576-6479BA83B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3EC6A-0A7E-4B0B-A194-636A7F080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C730ED-1400-4606-A400-A09345FAA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0AF1B-AB73-412A-91B7-8662F1AE4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9F4A5-F8E0-4E66-A762-A2917BBEB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1412010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学龄前儿童的情绪教育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情绪教育概述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家庭环境中的情绪教育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幼儿园环境中的情绪教育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情绪教育方法与技巧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情绪障碍及应对策略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情绪教育概述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情绪教育定义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情绪教育重要性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情绪教育定义与重要性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学龄前儿童正处于情绪发展的关键时期，情绪教育对于培养其健康的情绪状态、良好的人际关系和积极的社会行为具有重要意义。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情绪教育是指通过一系列的教学方法和手段，帮助儿童识别、理解、表达和管理自己的情绪，以促进其情绪健康和社会适应能力的发展。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情绪易变性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情绪表达方式简单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自我控制能力有限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91" r="1009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7129" r="712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学龄前儿童情绪特点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学龄前儿童的情绪容易受到外界环境的影响，表现出不稳定的情绪状态。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学龄前儿童通常通过简单的面部表情、肢体动作和语言来表达自己的情绪。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学龄前儿童的自我控制能力相对较弱，容易受到情绪的驱使而表现出冲动行为。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情绪教育目标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帮助学龄前儿童学会识别、理解、表达和管理自己的情绪，培养其积极的情绪态度和健康的情绪调节能力。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情绪教育原则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尊重儿童的个性差异和情绪体验，以儿童为中心，注重情境教学和实践活动，引导儿童在轻松愉快的氛围中学习和成长。同时，情绪教育需要家庭、学校和社会的共同参与和合作，形成教育合力。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2" r="232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情绪教育目标与原则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家庭环境中的情绪教育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家庭氛围的和谐与否直接影响孩子的情绪状态，积极、和谐的家庭氛围有助于孩子形成稳定、健康的情绪。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家庭中经常出现的争吵、冲突等负面情绪会对孩子产生消极影响，可能导致孩子情绪不稳定、易怒或胆小。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家长的情绪表达方式也会对孩子产生示范效应，因此家长要学会控制自己的情绪，以积极的方式表达和处理情绪。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66" r="556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家庭氛围对孩子情绪影响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家长可以通过情绪标签、情绪故事等方式帮助孩子认识和表达自己的情绪。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当孩子出现负面情绪时，家长要给予理解和接纳，并引导孩子寻找合适的情绪调节方式，如深呼吸、运动等。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3553" r="1355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483" r="748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5608" b="1560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家长应该鼓励孩子表达自己的情绪，认真倾听孩子的感受和需求，并给予积极的回应和支持。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家长如何引导孩子表达情绪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良好的亲子关系是孩子情绪发展的重要基础，家长要积极与孩子建立亲密关系，增强孩子的安全感和信任感。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家长可以通过共同参与活动、游戏等方式增进亲子互动和交流，让孩子感受到家长的关爱和支持。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家长要尊重孩子的个性和意愿，避免过度干涉和压制孩子的情绪表达和发展。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建立良好亲子关系，促进孩子情绪发展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幼儿园环境中的情绪教育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692" b="969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371" r="137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幼儿园情绪教育课程设置及实施方法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专门性情绪教育课程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通过设计系列主题活动，帮助幼儿认识、表达和管理情绪，如“情绪小怪兽”、“心情日记”等。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渗透式情绪教育课程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将情绪教育融入日常教学活动中，如通过故事、角色扮演、音乐、美术等多种方式，引导幼儿感知和理解情绪。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个性化情绪教育方案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针对不同性格、家庭背景的幼儿，制定个性化的情绪教育方案，满足其特殊需求。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密切观察幼儿的情绪变化，及时评估其情绪状态和需求。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引导与表达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安抚与支持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通过示范、讲解、鼓励等方式，引导幼儿正确表达情绪，培养其情绪表达能力。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在幼儿出现负面情绪时，给予安抚和支持，帮助其缓解情绪压力。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教师在孩子情绪管理中作用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https://d.book118.com/895141201004011103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2024-09-12T04:32:23.376</cp:lastPrinted>
  <dcterms:created xsi:type="dcterms:W3CDTF">2024-09-11T20:32:23Z</dcterms:created>
  <dcterms:modified xsi:type="dcterms:W3CDTF">2024-09-11T20:32:25Z</dcterms:modified>
</cp:coreProperties>
</file>