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751B31-44FA-4E66-BCB1-C88A063FB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D698D-B8CD-4EF9-A67B-BB80D8C07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A88898-D156-4460-95B6-BBBC315CA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60FA0D-CA41-404E-8D91-182DFBD3C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DF8763-FF56-44B9-B14F-044AD8597E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C4330C-63D9-4EFB-A36B-BD893E1CAA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DBEE53-DFE6-4140-82F8-A8158B9EC2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851D26-AE53-4E06-88D6-EB861FD4B6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E485DF-3F62-468E-BEC3-2F885A139B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33596-3842-4491-84B7-0E79D1FED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64BED6-4AD0-4D96-A1F6-F6B05403B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413220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安全防护用品是确保安全的“第一道防线”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安全防护用品概述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头部防护用品</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呼吸防护用品</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身体防护用品</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足部及手部防护用品</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安全防护用品行业挑战与对策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安全防护用品概述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949" r="2194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安全防护用品是指为保护人体免受或减轻各种伤害而设计制造的装备和器具。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根据用途可分为头部防护、呼吸防护、眼面部防护、听力防护、躯体防护、手部防护、足部防护及坠落防护等。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43" b="27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安全防护用品是保障生产安全、减少工伤事故和职业危害的重要措施之一。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能够有效地防止或减少工伤事故和职业危害的发生，保护劳动者的安全和健康。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我国安全防护用品行业近年来发展迅速，产品种类不断增加，质量不断提高。同时，国家也加强了对安全防护用品的监管力度，推动了行业的规范发展。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国外安全防护用品行业发展较为成熟，产品种类齐全，质量稳定可靠。同时，国外安全防护用品行业注重科技创新和产品研发，不断推出新型、高效的安全防护用品。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813" r="26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头部防护用品</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根据工作环境和需求选择合适的安全帽，如建筑工地常用硬壳安全帽，电力行业常用绝缘安全帽等。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安全帽类型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佩戴方法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5500" b="5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保养与更换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调整帽箍大小，确保帽子紧贴头部；系紧下颚带，防止帽子在危险时脱落。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定期清洗和检查安全帽，发现损坏或过期应及时更换。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安全帽选择与佩戴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未佩戴安全帽、安全帽佩戴不规范、安全帽质量不合格等。</a:t>
            </a:r>
          </a:p>
        </p:txBody>
      </p:sp>
      <p:pic>
        <p:nvPicPr>
          <p:cNvPr id="5" name="Picture 5"/>
          <p:cNvPicPr>
            <a:picLocks noChangeAspect="1"/>
          </p:cNvPicPr>
          <p:nvPr/>
        </p:nvPicPr>
        <p:blipFill>
          <a:blip r:embed="rId2"/>
          <a:srcRect l="11125" r="11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4542" b="14542"/>
          <a:stretch>
            <a:fillRect/>
          </a:stretch>
        </p:blipFill>
        <p:spPr>
          <a:xfrm>
            <a:off x="8816628" y="1536628"/>
            <a:ext cx="1898907" cy="1898908"/>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事故原因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造成颅脑损伤、脑震荡、颅骨骨折等严重后果，甚至危及生命。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事故后果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加强安全培训，提高员工安全意识；规范安全帽使用和管理；选用合格的安全帽产品。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预防措施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头部伤害事故案例分析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9" r="165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1525" b="1152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通过内置传感器实时监测佩戴者状态，如是否佩戴、是否受到冲击等。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智能感应</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与安全监控系统实现无线通信，实时上传佩戴者状态和位置信息。</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无线通信</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通过对收集的数据进行分析，及时发现潜在的安全隐患，为安全管理提供决策支持。</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数据分析</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集成照明、摄像、语音通话等功能，提高工作效率和安全性。</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多功能集成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新型智能安全帽技术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呼吸防护用品</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42" r="14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根据作业环境中有害物质的性质、浓度和作业时间等因素，选择合适的呼吸防护用品。同时，要确保选用的呼吸防护用品符合国家相关标准和规定。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选用原则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定期对呼吸防护用品进行检查、清洗和消毒，确保其处于良好状态。对于损坏或老化的呼吸防护用品，应及时更换。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保养方法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口罩、防毒面具等呼吸器具选用与保养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事故原因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呼吸伤害事故往往由于作业人员未佩戴或佩戴不合适的呼吸防护用品，导致有害物质进入人体呼吸系统，造成不同程度的伤害。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教训与措施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企业应加强对员工的培训和教育，提高员工的安全意识和自我保护能力。同时，企业应建立完善的呼吸防护用品管理制度，确保员工能够正确佩戴和使用呼吸防护用品。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呼吸伤害事故案例分析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创新型呼吸防护技术展望</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技术创新</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随着科技的不断发展，未来可能出现更加先进、舒适的呼吸防护用品，如智能口罩、纳米防毒面具等。这些新技术将进一步提高呼吸防护用品的防护效果和舒适度。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应用前景</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创新型呼吸防护技术将在工业、医疗、军事等领域得到广泛应用，为人们的生命安全和身体健康提供更加可靠的保障。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身体防护用品</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https://d.book118.com/895141322034011111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2024-09-16T20:59:50.742</cp:lastPrinted>
  <dcterms:created xsi:type="dcterms:W3CDTF">2024-09-16T12:59:50Z</dcterms:created>
  <dcterms:modified xsi:type="dcterms:W3CDTF">2024-09-16T12:59:52Z</dcterms:modified>
</cp:coreProperties>
</file>