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A629D-B9CC-4597-895E-A57BAF42D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18679-BCE0-447E-9BD1-1B81C6144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15BBC-0041-4AF5-92C8-6323B3870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16CB5-A4FD-44C8-8476-E365C765A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7CE193-8120-4FC6-989E-C9E764DAD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CEEE11-6663-465D-8C3B-0E927A055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A3AB1-2173-4023-9CFE-65A5FA5FF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27261-9BBA-495D-965C-5635EDD9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0AE3C-4B25-4191-BBCE-0B7C51C7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33101-D02A-49D1-B700-722FD9C5E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EEDF4-EB1E-4447-94CA-3930CDF85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42032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校园心理危机听理解与干预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校园心理危机听理解技巧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校园心理危机干预的挑战与应对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750" r="77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校园心理危机是指在学校环境中，学生由于面临重大压力、挫折或突发事件等，导致其心理状态失衡，出现严重的心理困扰或心理障碍，甚至产生自杀意念或行为的现象。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随着社会竞争的加剧和教育改革的推进，学生面临的学习压力、人际关系压力、就业压力等逐渐增大，校园心理危机问题日益凸显。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近年来，校园心理危机事件的发生率呈上升趋势，涉及的学生年龄范围也在扩大。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发生率上升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表现形式多样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影响因素复杂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67" r="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校园心理危机的表现形式多样，包括情绪低落、焦虑、抑郁、自闭、攻击行为、自杀意念等。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校园心理危机的发生受多种因素影响，如家庭环境、学校环境、社会环境、个人心理素质等。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校园心理危机会导致学生出现学习困难、社交障碍、情绪失控等问题，严重影响其身心健康和成长发展。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对学生的影响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校园心理危机会给家庭带来沉重的精神负担和经济负担，甚至导致家庭关系破裂。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对家庭的影响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校园心理危机会破坏学校的正常教学秩序和师生关系，影响学校的声誉和形象。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对学校的影响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校园心理危机会增加社会的不稳定因素，影响社会的和谐与安定。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校园心理危机识别与评估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通过观察学生的言行举止、情绪变化、社交互动等方面，判断其是否存在心理危机。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500" r="6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通过问卷调查、个别访谈等方式，了解学生的心理健康状况，发现潜在的心理危机。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运用专业的心理测验工具，对学生的心理状态进行评估，识别心理危机的存在。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评估心理危机的严重程度，判断其是否对学生的身心健康构成威胁。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严重性标准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评估心理危机是否需要立即采取干预措施，防止危机进一步恶化。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紧急性标准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评估心理危机对学生的学习、生活和社会功能的影响程度。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过度强调心理危机的普遍性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心理危机并非普遍现象，不能将所有问题都归咎于心理危机。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忽视学生的主观能动性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学生具有自我成长和解决问题的能力，应充分相信和尊重学生的主观能动性。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忽视学生的个体差异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每个学生的心理特点和应对方式都不同，不能一概而论。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常见误区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校园心理危机干预策略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通过课程、讲座、工作坊等多种形式，普及心理健康知识，提高学生心理素质和自我调节能力。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建立健全心理健康教育体系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通过专业的心理测评工具，对学生心理健康状况进行定期评估，及时发现潜在问题。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定期开展心理测评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通过观察学生行为、情绪等变化，结合心理测评结果，建立心理危机预警机制，做到早发现、早干预。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建立心理危机预警机制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提供专业心理咨询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学校应设立心理咨询中心，配备专业心理咨询师，为学生提供一对一的心理咨询服务。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建立心理危机干预小组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由学校心理老师、辅导员、校医等组成心理危机干预小组，对处于心理危机的学生进行及时干预。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实施紧急救助措施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对于严重心理危机的学生，学校应立即启动紧急救助措施，如联系家长、转介专业医疗机构等。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https://d.book118.com/895142032031011102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2024-09-10T22:57:21.080</cp:lastPrinted>
  <dcterms:created xsi:type="dcterms:W3CDTF">2024-09-10T14:57:21Z</dcterms:created>
  <dcterms:modified xsi:type="dcterms:W3CDTF">2024-09-10T14:57:23Z</dcterms:modified>
</cp:coreProperties>
</file>