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FDFC6A-71CA-4BAD-BCA0-919A77B61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CAE3C-21D4-4711-B847-1FBAB7EDB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F5188B-E855-4490-BBE2-EEE2A4528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E25589-2A08-404A-A252-805CD0F88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C0540A-6979-4C84-B86A-FDA4455D9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054196-D31B-45FF-B1D1-251D947AC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668BA7-BB0E-4C5A-A58C-AE3DABDCA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DA7F91-ED85-4C8A-B017-3DEE0C7E3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314FA3-7622-4A3A-A93E-76E3561222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29115F-3C7A-4C72-AA8B-208C07430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7F6975-E7B7-4177-8573-6EC6F6EF1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5143002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植物疫情防控应急措施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疫情背景与现状分析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应急响应机制建立与完善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现场处置与救援措施实施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资源调配与技术支持保障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后期评估与总结反思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宣传教育与培训提高意识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疫情背景与现状分析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疫情发生原因及传播途径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植物疫情往往由病原生物引起，如病毒、细菌、真菌、线虫等，这些病原生物通过气流、水流、昆虫、土壤等途径传播，侵入植物体内并导致病害发生。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生态环境变化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气候变化、土壤理化性质改变等生态环境因素的变化，使得一些病原生物得以滋生和传播，加剧了植物疫情的发生。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人为因素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人类活动如农业操作、植物引种、调运等过程中，如果不注意检疫和防疫措施，也可能导致病原生物的扩散和疫情的发生。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病原生物入侵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当前植物疫情形势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疫情种类增多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随着全球化和国际贸易的增加，植物疫情的种类也在不断增多，一些新的、具有强传染性的病害不断出现。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发生频率加快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受气候变化和人类活动等因素的影响，植物疫情的发生频率也在加快，给农业生产和生态环境带来了严重威胁。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防控难度加大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由于病原生物的变异和适应能力的提高，以及生态环境和人类活动等因素的影响，植物疫情的防控难度也在不断加大。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农业生产受损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植物疫情的发生会导致农作物减产甚至绝收，严重影响农业生产和粮食安全。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生态环境破坏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植物疫情不仅危害农作物，还会对森林、草原等自然生态系统造成破坏，影响生态平衡和生物多样性。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经济损失严重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植物疫情的发生会给农业生产者、加工企业、消费者等带来严重的经济损失，甚至影响社会稳定和经济发展。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影响范围及危害程度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应急响应机制建立与完善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制定针对不同疫情级别的应急预案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根据植物疫情的严重程度和影响范围，制定相应的应急响应预案，明确不同级别的响应措施和资源配置。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完善疫情处置流程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建立疫情发现、报告、评估、处置和解除的完整流程，确保疫情能够得到及时有效的控制。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制定应急预案和处置流程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4" r="3252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048" r="3304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764" r="3276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确定植物疫情防控的主管部门，并明确其职责和权力，确保疫情防控工作的顺利开展。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明确主管部门职责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建立多部门协作机制，加强农业、林业、环保、交通等相关部门之间的沟通与合作，共同应对植物疫情。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加强部门间协作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明确各部门职责与协作方式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544" b="754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要求相关部门和单位及时上报植物疫情信息，确保信息的准确性和时效性。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及时向社会公布植物疫情信息，加强公众对疫情防控工作的了解和信任。同时，积极回应社会关切，解答公众疑问，消除恐慌情绪。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加强信息报告和公开透明度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加强信息公开和透明度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建立疫情报告制度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现场处置与救援措施实施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根据疫情发生地点和扩散情况，科学划定疫区范围，设立警示标志，禁止人员、车辆和植物材料随意进出。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划定疫区范围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对疫区周边地区进行严密监控，防止疫情进一步扩散。同时，对进出疫区的人员、车辆和植物材料进行严格检查和消毒处理。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向周边居民和从业人员宣传疫情防控知识，提高他们的防范意识和能力，共同维护生态安全。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封锁疫区，防止扩散蔓延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由植物保护、农业、林业等部门组建专业消杀队伍，配备必要的消杀设备和药剂。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组建专业队伍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制定消杀方案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958" r="15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实施消杀处理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根据疫情发生情况和植物种类，制定科学合理的消杀方案，确保消杀工作有针对性、有效性。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按照消杀方案，对疫区内的植物、土壤、水源等进行全面消杀处理，彻底消灭病原物和传播途径。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组织专业队伍进行消杀处理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https://d.book118.com/895143002023011101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2024-09-09T09:05:35.303</cp:lastPrinted>
  <dcterms:created xsi:type="dcterms:W3CDTF">2024-09-09T01:05:35Z</dcterms:created>
  <dcterms:modified xsi:type="dcterms:W3CDTF">2024-09-09T01:05:37Z</dcterms:modified>
</cp:coreProperties>
</file>