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17BF8-19E8-4D89-9126-050ECCB7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09BD0-D7A8-49F2-AC72-F6041DC58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6DDE-0EBB-45AC-A2AD-16056A0E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C4754-09AA-40DF-9D31-92B569B1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1FF60-0995-4782-B9E7-FF7BA99E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E65403-D06B-472D-A715-95F8480AB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41EE8-51AE-4E49-A266-71605509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E20F-5A5B-4E8A-B722-A79BDE20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BDF4E-5D35-4B12-B8FB-F3865E91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ED0DB-E06E-42DC-937D-AFD07E0C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18C24-9972-411E-ACFD-5082670D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43132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网络危害预防训练保护个人隐私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个人隐私泄露现状及危害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网络危害预防策略与措施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保护个人隐私技巧与方法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企业如何加强员工网络危害预防训练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随着互联网技术的快速发展，网络危害问题日益严重，如网络诈骗、恶意软件、网络暴力等。通过预防训练，旨在提高公众对网络危害的认识和防范意识。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提高公众对网络危害的认识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个人隐私泄露是网络危害的常见问题之一。通过预防训练，可以教育公众如何保护自己的个人信息和隐私，避免被不法分子利用。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网络安全是国家安全的重要组成部分。通过预防训练，可以增强公众的网络安全意识，共同维护网络空间的安全和稳定。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维护网络安全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网络危害的类型和特点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介绍常见的网络危害类型，如网络诈骗、恶意软件、网络暴力等，并分析其特点，以便公众更好地识别和防范。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阐述个人隐私泄露的常见途径，如社交工程攻击、恶意软件窃取等，并说明其可能带来的严重后果，如财产损失、身份盗用等。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提供一系列有效的预防网络危害的方法和措施，如使用强密码、定期更新操作系统和软件、不轻信陌生人的信息等，以帮助公众提高自我防护能力。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介绍在遭遇网络危害时应采取的应急措施，如及时报警、保留证据、联系相关机构等，以便公众在危机时刻能够迅速应对。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个人隐私泄露的途径和后果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预防网络危害的方法和措施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应对网络危害的应急措施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个人隐私泄露现状及危害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24" b="122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近年来，随着互联网的普及，个人信息泄露事件不断发生，涉及范围广泛，包括个人基本信息、财务信息、通信内容等。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泄露途径多样化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个人信息泄露的途径多种多样，包括黑客攻击、恶意软件、钓鱼网站、内部人员泄密等。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受害者数量庞大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个人信息泄露事件的受害者数量庞大，不仅限于个人用户，还包括企业、政府机构等。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身份冒用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骚扰和欺诈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信誉受损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个人信息泄露可能导致财产损失，如信用卡被盗刷、银行账户被窃取等。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泄露的个人信息可能被用于电话骚扰、垃圾邮件、网络欺诈等，干扰受害者的正常生活和工作。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泄露的个人信息可能被不法分子用于身份冒用，进行非法活动，如办理贷款、注册虚假账号等。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个人信息泄露可能导致受害者的信誉受损，如被误认为是违法行为的参与者或关联者。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网络危害预防策略与措施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密码长度至少8位，包含大小写字母、数字和特殊字符。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" r="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不轻易透露密码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每3个月或更短时间内更换一次密码，避免使用相同或相似的密码。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不要将密码轻易透露给他人，包括亲朋好友和陌生人。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如网银交易、登录重要账号等。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不使用公共电脑进行敏感操作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在公共网络上使用VPN加密通信，保护个人隐私。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使用虚拟专用网络（VPN）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在使用公共网络设施时，留意周围是否有可疑人员或设备。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留意周围环境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安全使用公共网络设施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不随意安装未知来源的软件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只从官方网站或可信的应用商店下载和安装软件。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定期更新各类软件，包括操作系统、浏览器、办公软件等，以修复安全漏洞。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卸载不必要的软件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及时卸载不再使用的软件，减少潜在的安全风险。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定期更新软件及操作系统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https://d.book118.com/895143132142011103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2024-09-12T20:54:27.679</cp:lastPrinted>
  <dcterms:created xsi:type="dcterms:W3CDTF">2024-09-12T12:54:27Z</dcterms:created>
  <dcterms:modified xsi:type="dcterms:W3CDTF">2024-09-12T12:54:29Z</dcterms:modified>
</cp:coreProperties>
</file>