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070768-DC0A-4F43-9BB6-50E70AAB5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85143B-03C6-4A11-A615-073FD0DAF1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F31854-A467-4E01-98E1-BB1844374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40C2C5-C78E-4E1C-913A-73D4F6EAFB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E292A7A-33B8-45C5-A18A-5AD0A97098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CD6FFD-88A8-4220-8544-C4887D900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118584-82FF-49BD-AB5A-55C06477F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77ED1D-B956-4D31-9F4F-A69321D319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A2B04C-E2C4-4686-8AF8-D8E1E3070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CF6ED4-8635-4DF8-B911-5299B03BD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DE3E78-EC76-4154-99CD-3C69F6701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514323230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游戏平台运营与用户体验培训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游戏平台运营概述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游戏平台内容运营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游戏平台数据运营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用户体验设计原则及实践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玩家心理分析与行为研究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游戏平台营销推广策略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游戏平台运营概述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游戏平台是指提供游戏下载、安装、运行及社交等功能的综合性服务平台，连接游戏开发商和玩家，为双方提供便捷的服务和优质的体验。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随着互联网技术的不断发展和普及，游戏平台经历了从单机游戏到网络游戏，再到移动游戏的转变，逐渐形成了以PC、移动设备和主机等多平台共存的格局。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游戏平台定义与发展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363" b="53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游戏平台的运营目标主要包括提升用户活跃度、留存率和付费率，同时建立良好的品牌形象和口碑，吸引更多优质游戏和玩家加入。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为实现运营目标，游戏平台需要制定一系列策略，如精准定位目标用户群体、提供个性化推荐服务、举办线上线下活动、加强社区建设等。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运营目标与策略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运营策略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团队组成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游戏平台运营团队通常包括运营经理、数据分析师、市场营销专员、客服专员等不同角色，共同协作完成平台的日常运营工作。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职责划分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团队成员有明确的职责划分，如运营经理负责制定整体运营策略和计划，数据分析师负责分析用户行为和数据，为决策提供支持，市场营销专员负责推广和品牌建设，客服专员负责解答用户问题和维护用户关系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运营团队组成及职责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游戏平台内容运营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游戏内容规划与设计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游戏类型与题材选择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根据目标用户群体和市场趋势，选择适合的游戏类型和题材，以吸引用户并提升平台活跃度。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游戏玩法与机制设计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设计有趣、易上手且具挑战性的游戏玩法和机制，以满足不同用户的需求和期望。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游戏画面与音效制作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打造高品质的游戏画面和音效，提升游戏的沉浸感和吸引力。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活动宣传与推广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通过游戏内公告、社交媒体、合作伙伴等渠道进行活动宣传和推广，吸引更多用户参与。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活动执行与监控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确保活动的顺利进行，及时处理活动中出现的问题，并对活动效果进行实时监控和调整。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活动主题与形式策划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根据游戏类型和用户需求，策划有趣、参与度高的活动主题和形式，如竞技比赛、限时挑战等。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游戏活动策划与执行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社区规则制定与执行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制定明确的社区规则，确保用户在平台上的言行举止符合规范，营造健康、积极的社区氛围。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用户互动与激励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鼓励用户之间的互动和交流，通过点赞、评论、分享等方式提升用户参与度和归属感。同时，设立激励机制，如积分兑换、排行榜等，激发用户的竞争意识和活跃度。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玩家意见收集与反馈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积极收集玩家的意见和建议，及时响应并处理玩家的问题和投诉，提升用户满意度和忠诚度。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社区氛围营造与用户互动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游戏平台数据运营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通过游戏平台内置的数据收集工具，实时捕获用户行为、游戏运行、交易等各方面的数据。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对收集到的原始数据进行预处理，去除重复、无效和异常数据，确保数据的准确性和一致性。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将清洗后的数据进行分类、聚合和转换，形成结构化数据集，便于后续的数据分析和挖掘。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数据收集与整理方法论述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682" r="2368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介绍常用的数据可视化工具，如Excel、Tableau、Power BI等，并演示如何在游戏平台运营中使用这些工具。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数据可视化工具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讲解数据可视化的设计原则，如简洁明了、色彩搭配、图表类型选择等，提升数据呈现的用户体验。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数据可视化设计原则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分享游戏平台运营中的数据可视化实战案例，展示如何通过数据可视化发现问题、分析原因和制定解决方案。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实战案例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数据可视化呈现技巧分享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0581" r="2058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实战案例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分享游戏平台运营中数据驱动决策的实战案例，解析如何通过数据分析发现潜在问题、优化运营策略和提升用户体验。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数据驱动决策的意义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阐述数据驱动决策在游戏平台运营中的重要性，帮助运营人员更好地理解用户需求和市场变化。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数据驱动决策的流程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详细讲解数据驱动决策的制定流程，包括目标设定、数据收集、数据分析、方案制定和实施评估等环节。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数据驱动决策制定过程剖析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用户体验设计原则及实践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https://d.book118.com/895143232302011121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2024-09-25T00:57:46.121</cp:lastPrinted>
  <dcterms:created xsi:type="dcterms:W3CDTF">2024-09-24T16:57:46Z</dcterms:created>
  <dcterms:modified xsi:type="dcterms:W3CDTF">2024-09-24T16:57:48Z</dcterms:modified>
</cp:coreProperties>
</file>