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3EF4C2-E504-4BFA-9AA8-3487042C6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17F316-1316-4D6F-8E0E-E81B55ADD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7F8D66-142C-404D-9413-C27C9EEF2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C4DE7B-544F-4300-93FA-4BAA36051D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929707-C8B2-4947-9CDF-44DCB04A52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BA7427-8BEA-4F76-815B-551DDBE595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E5CA88-4E70-4EA1-9381-E09CBA7E2B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597B6C-88D8-4716-A2BB-E9E7541CC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0C691E-89D4-40D1-AD97-D0FAB97B56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DA4F7-B31D-411D-9A68-5331A4CA9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8C96B0-F870-4302-A03D-D751BC3F6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1433232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设立兽药技术服务公司市场研究报告</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XX-01-15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市场概述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公司定位与战略规划</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产品与服务设计</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营销策略与实施路径</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组织架构与人力资源管理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财务管理与风险防范</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市场概述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兽药市场近年来保持稳定增长，市场规模不断扩大，预计未来几年将持续保持增长态势。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产品种类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兽药市场产品种类繁多，包括抗生素、抗病毒药、抗寄生虫药、解热镇痛药等。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随着养殖业的规模化和集约化，兽药市场需求将不断增长，同时，兽药研发技术不断创新，新型兽药不断涌现。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兽药市场现状及发展趋势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服务对象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兽药技术服务的主要服务对象是兽药生产企业、养殖企业和兽医机构等。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服务内容</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兽药技术服务包括兽药研发、生产、质量控制、临床应用等方面的技术支持和服务。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市场需求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随着养殖业的快速发展和兽药市场的不断扩大，兽药技术服务市场需求不断增长，特别是在兽药研发和生产领域，对专业技术服务的需求尤为迫切。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00" r="16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兽药技术服务市场需求分析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竞争对手优势</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竞争对手拥有先进的研发技术、丰富的生产经验和完善的服务体系，能够提供高质量的兽药和技术服务。</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竞争对手劣势</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一些竞争对手可能存在技术更新缓慢、服务不够灵活等问题，难以满足客户的个性化需求。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主要竞争对手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目前，兽药技术服务市场的主要竞争对手包括国内外知名的兽药生产企业和技术服务机构。</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竞争对手概况及优劣势分析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公司定位与战略规划</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成为国内外知名的兽药技术服务提供商，推动兽药行业的科技创新与发展。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致力于为养殖企业和兽药生产企业提供全方位的技术支持和服务，保障动物健康与食品安全。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公司愿景与使命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使命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愿景</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以大中型养殖企业和兽药生产企业为主要目标客户，同时拓展宠物医院、动物保健机构等市场。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市场定位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以高品质、高效率的兽药技术服务为核心竞争力，提供个性化、专业化的解决方案，满足客户的多样化需求。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目标市场选择及定位策略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556" r="1955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技术研发能力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服务质量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品牌影响力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人才培养与引进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核心竞争力构建与提升路径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加强科研团队建设，引进国内外先进技术，提高自主创新能力，形成具有自主知识产权的技术体系。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积极参加行业交流、展会等活动，加强与行业协会、专家学者的合作，提升品牌知名度和影响力。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建立完善的服务体系，提高服务响应速度和客户满意度，形成口碑传播效应。</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制定完善的人才培养计划，引进高层次人才和团队，打造专业化、高素质的技术服务团队。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产品与服务设计</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兽药技术研发方向及重点产品布局</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研发方向</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针对畜禽常见疾病，研发高效、低毒、低残留的兽药新品种，同时加强对中兽药、生物兽药等新型兽药的研究。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重点产品布局</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结合市场需求，重点布局抗生素替代品、抗病毒药、抗寄生虫药等兽药产品，形成具有市场竞争力的产品体系。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标准制定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参照国际和国内兽药行业相关标准，制定公司技术服务标准和质量管理体系，确保服务质量和客户满意度。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技术服务内容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提供兽药研发、生产、质量控制等方面的技术咨询与服务，包括新药筛选、药效评价、生产工艺优化等。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建立客户需求响应机制，提供从技术咨询、方案制定到实施指导的全程服务。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技术服务内容、流程与标准制定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https://d.book118.com/895143323223011104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2024-09-14T11:44:04.757</cp:lastPrinted>
  <dcterms:created xsi:type="dcterms:W3CDTF">2024-09-14T03:44:04Z</dcterms:created>
  <dcterms:modified xsi:type="dcterms:W3CDTF">2024-09-14T03:44:06Z</dcterms:modified>
</cp:coreProperties>
</file>