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66D21-A3BC-4751-8D1D-0861536FC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20AB8-AAFE-433C-848D-F60369E34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0AF0D-B6B7-451A-AC52-E4758774E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77FD6-A374-442F-A6E9-E04A2CC99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26FD5C-EFAE-4057-B994-6A64B0D7A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7BE7A4-0EBC-4E76-9CD6-2C30CFDB7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462B1F-2190-4333-AA74-80713450C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91B6A-13D0-46E2-9822-CA21C5F57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76375-39D8-403E-B0B4-73DBB25C4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A4C16-648D-497A-BF47-727307DAF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ADE1C-F225-41ED-9B7C-0095AB86F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4334212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《数值计算中的误差》ppt课件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减小误差的策略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舍入误差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由于计算机的有限精度，无法精确表示所有实数，导致在数值计算中产生的误差。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选择合适的舍入方式，如四舍五入、向上取整、向下取整等，以减少舍入误差的影响。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计算π的近似值时，由于计算机的精度限制，可能会产生舍入误差。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舍入误差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在数值计算中，由于对原方程进行近似处理而产生的误差。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截断误差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00" r="19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选择合适的近似方法，如泰勒级数展开、多项式插值等，以减少截断误差的影响。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在求解微分方程时，使用有限差分法进行近似，会产生截断误差。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截断误差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传播误差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在数值计算中，由于算法的递归性质或多次运算导致误差累积而产生的误差。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选择稳定的算法，避免误差的累积；同时，对中间结果进行精度控制，以减小传播误差的影响。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在求解线性方程组时，使用迭代法可能会产生传播误差。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传播误差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衡量数值与真实值之间的差距，不考虑真实值的大小。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绝对误差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$|E| = |x - L|$，其中$x$是测量值，$L$是真实值。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计算公式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绝对误差的大小与真实值无关，只与测量值有关。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绝对误差的特点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绝对误差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24484" y="2233484"/>
            <a:ext cx="4203080" cy="716727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衡量数值与真实值之间的相对差距，考虑真实值的大小。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5971773" y="185937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相对误差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024484" y="3538488"/>
            <a:ext cx="4203080" cy="716727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$text{相对误差} = frac{|x - L|}{|L|}$，其中$x$是测量值，$L$是真实值。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5971773" y="3164379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计算公式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24484" y="4821617"/>
            <a:ext cx="4203080" cy="716727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相对误差的大小与真实值有关，当真实值越大时，相对误差越小。</a:t>
            </a:r>
            <a:endParaRPr lang="en-US" sz="1100"/>
          </a:p>
        </p:txBody>
      </p:sp>
      <p:sp>
        <p:nvSpPr>
          <p:cNvPr id="36" name="TextBox 36"/>
          <p:cNvSpPr txBox="1"/>
          <p:nvPr/>
        </p:nvSpPr>
        <p:spPr>
          <a:xfrm>
            <a:off x="5971773" y="447033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相对误差的特点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相对误差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可靠数字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表示测量值的可靠范围，通常保留到小数点后两位。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有效数字与可靠数字的区别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有效数字表示测量值的精确度，而可靠数字表示测量值的可靠性范围。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有效数字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表示测量值的可靠数字，通常保留到小数点后最后一位。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有效数字与可靠数字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https://d.book118.com/895143342122011103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2024-09-12T16:38:27.947</cp:lastPrinted>
  <dcterms:created xsi:type="dcterms:W3CDTF">2024-09-12T08:38:27Z</dcterms:created>
  <dcterms:modified xsi:type="dcterms:W3CDTF">2024-09-12T08:38:29Z</dcterms:modified>
</cp:coreProperties>
</file>