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7E59F-131E-491C-9A93-93E434B5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72A6B-7D34-45FE-AA41-B378942C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5F3E7-BD3B-4546-ACA6-AC106ABEA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6EF7-9788-4025-9355-F6545A8B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34C4C-CAB8-4DC6-89EC-F9D90D9D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6C7EC-DDB4-446C-B93D-62114551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81178-F6EF-452C-BC7B-CD6C2C5B6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21C21-B77B-4E9D-A8E3-70C51DAC9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4B610-5A56-4283-AD03-61D693FA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C149-DA3A-442D-B770-4F2C252B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F9A1F-E897-420D-9A23-33E32B52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4020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人生的目标的演讲稿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如何设定人生目标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实现人生目标的策略与方法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人生目标中的挑战与困难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成功实现人生目标的案例分享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人生的目标及其重要性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现代社会中，人们普遍面临目标缺失、迷茫无助的问题，需要探讨和明确人生目标的意义和价值。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0" b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通过演讲，引导听众思考人生目标的重要性，并提供一些实用的方法和建议，帮助听众制定和实现自己的人生目标。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人生目标是个人成长和发展的重要驱动力，明确的目标能够帮助我们更好地规划人生、实现自我价值，同时也有助于提高生活质量和幸福感。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人生目标的定义与重要性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人生目标是指个人在生活和职业发展中追求的长期或短期目标，体现了个人的价值观和期望。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个人追求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方向指引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人生目标为个人的成长和发展提供了明确的方向，有助于制定计划和决策。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人生目标因人而异，具有多样性，可以涉及职业成功、个人成长、家庭幸福等方面。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人生目标的定义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明确的人生目标能够激发个人的积极性和动力，促使个人不断努力奋斗。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292" b="18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人生目标反映了个人的价值观和信念，有助于个人在社会和生活中找到自己的定位。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价值观体现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实现人生目标能够带给个人巨大的成就感和满足感，提升个人的自信心和幸福感。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人生目标的重要性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在实现人生目标的过程中，个人不可避免地会遇到各种挑战和困难。有明确的目标可以帮助个人更好地应对这些挑战，保持积极的心态和行动力。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设定人生目标有助于个人明确自己的发展方向和重点，避免盲目和浪费时间。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有了明确的目标，个人可以更加高效地制定计划和行动，提高工作和学习的效率。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设定人生目标需要个人具备一定的自律性和毅力，有助于培养个人的自律品质。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设定人生目标的益处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如何设定人生目标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293" b="242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认清自己的价值观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明确自己认为最重要的事物和价值观念，从而确保目标与个人价值观相符合。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评估自己的能力和兴趣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了解自己的特长、优势和兴趣所在，有助于设定切实可行且令人愉悦的目标。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反思过去与展望未来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回顾过去的经历，思考未来的愿景，以更全面地认识自己并设定相应目标。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设定一个远大的、需要时间和努力才能实现的目标，为人生提供一个明确的方向。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制定一系列可实现的短期目标，作为实现长期目标的里程碑和动力源泉。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确保每个目标都具有明确性、可衡量性、可实现性、相关性和时限性。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目标具体化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制定长期与短期目标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根据实际情况和反馈，适时调整目标，以确保它们仍然与自己的需求和愿景相符合。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定期回顾目标的完成情况，评估自己的进度和成果。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随着时间和经历的变化，不断更新和完善目标，以保持其活力和现实意义。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实现人生目标的策略与方法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确保目标是具体、可衡量、可实现、有意义和时限的。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为实现目标，制定详细的步骤和时间表。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遵循计划，保持耐心和决心，持续努力。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制定计划并执行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锻炼毅力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在面对挑战和困难时，保持积极心态和持续努力。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学会坚持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即使遇到挫折和失败，也要保持信心，不断调整方法，继续前进。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通过培养良好的习惯和自我约束，提高实现目标的能力。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培养自律与毅力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在面对困难和挑战时，保持积极乐观的心态，相信自己有能力克服障碍。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在实现目标的过程中，遇到不可预测的变化时，要学会灵活应对。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根据实际情况，适时调整目标和计划，以确保最终目标的实现。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学会适应与调整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https://d.book118.com/895144020224011113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2024-09-20T11:00:47.448</cp:lastPrinted>
  <dcterms:created xsi:type="dcterms:W3CDTF">2024-09-20T03:00:47Z</dcterms:created>
  <dcterms:modified xsi:type="dcterms:W3CDTF">2024-09-20T03:00:49Z</dcterms:modified>
</cp:coreProperties>
</file>