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CBD22-3111-4F60-8204-5A281090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956E8-CE78-4D5B-BE84-8A24887E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7B2F6-1860-483D-BA4D-0A86A99F5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5FDA4-0CA6-4FC0-AEAD-8192947E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E612F0-C091-4944-94E2-427DA3D34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A8AA7-3AB5-408B-9CC0-7D77F62CA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769CA-A6F0-4FD8-B71D-E934107E0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EFC56-C2C1-40F0-8756-39379538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CE398-49E3-4E68-A246-1B9C388E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248E4-0762-4A84-B64A-C5C31721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5AB9D-341F-4B86-89F6-FFC63266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011401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培训师如何培养与管理员工环境安全意识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了解环境安全意识的重要性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培训师的角色与职责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培养员工环境安全意识的方法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管理员工环境安全意识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提高员工环境安全意识的建议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了解环境安全意识的重要性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员工是公司最重要的资产，保障员工个人安全是公司的首要任务。通过培养员工的环境安全意识，可以降低工作场所的事故风险，保护员工的生命安全。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培训师应该向员工强调个人安全的重要性，教导他们正确应对突发情况，提高自我保护能力。例如，在操作机器时注意安全警示标志，遵循安全操作规程，避免发生意外事故。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公司财产安全是公司正常运营的基础，通过培养员工的环境安全意识，可以降低公司财产损失的风险。培训师应该向员工传授保护公司财产安全的意识，让他们认识到自己的行为对公司财产的影响。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可以教导员工如何正确使用和维护公司设备，防止设备损坏或被盗。同时，培训师还应该向员工介绍公司的安全管理制度和应急预案，让他们了解在紧急情况下应该如何应对，以最大程度地减少公司财产损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53" r="132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公司财产安全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1" cy="5706182"/>
            <a:chOff x="6824386" y="841294"/>
            <a:chExt cx="4968571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75" r="16675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家有社会责任感的企业，公司应该注重环境保护和安全生产。通过培养员工的环境安全意识，可以提高公司的社会形象和声誉。培训师应该向员工传递公司的环保理念和社会责任意识，鼓励员工积极参与环保活动和安全生产工作。这不仅有助于提高公司的社会形象，也有助于增强员工的归属感和自豪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培训师的角色与职责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39" b="17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确定培训目标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明确员工需要掌握的环境安全知识和技能，以及培训后应达到的效果。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设计培训内容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根据目标制定详细的培训课程，包括理论知识和实践操作，确保内容全面、实用。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安排培训时间与地点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合理安排培训时间，确保员工能够参与；选择合适的培训场所，确保环境安全。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按照计划组织培训活动，确保参与人员到位。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讲解与演示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互动与答疑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通过讲解和演示，向员工传授环境安全知识和技能，强调安全操作规程和注意事项。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鼓励员工提问和交流，及时解答员工的疑惑，促进员工对环境安全的理解和掌握。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明确评估员工掌握环境安全知识和技能的指标和标准。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通过考试、实操考核等方式评估员工的掌握程度。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根据评估结果，向员工反馈其表现，提出改进意见和建议，促进员工环境安全意识的持续提高。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培养员工环境安全意识的方法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https://d.book118.com/895200114012011123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2024-09-26T18:17:21.267</cp:lastPrinted>
  <dcterms:created xsi:type="dcterms:W3CDTF">2024-09-26T10:17:21Z</dcterms:created>
  <dcterms:modified xsi:type="dcterms:W3CDTF">2024-09-26T10:17:23Z</dcterms:modified>
</cp:coreProperties>
</file>