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7011A4E-4C43-4A6C-9C4C-74E5B9ECBDD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EEB3B-9CEB-420F-892F-DC949A415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8F542-FBCB-41D4-B1C4-E30F61FC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B6F7E-BC35-4832-A0E9-36B45474D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8C435-C667-4FF8-AA5E-ABAE2F7AA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A4178-E6A9-4576-938A-D58E1034C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88D40-EA28-48B6-831F-70C7A3FB4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ACD780-FA41-4EA6-B80A-F2D1E880E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D92DE-F571-48DC-A25C-5E054B5D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FCB41-C949-47CD-B9CF-9B25D530F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E9F0D-DE18-4B56-874A-891AE0B1C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37C2A-450A-487A-A501-D632ED311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2304DB8-B666-4D09-88E0-6E3D05F7A5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507A5DF-C6D2-4A21-A90A-FDAB33FDD53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001330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个案查房现场汇报简介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个案查房现场汇报简介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病史回顾与体格检查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实验室检查结果汇报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诊断讨论与治疗方案确定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案例分享与经验总结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个案查房现场汇报的实践应用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个案查房现场汇报简介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个案查房现场汇报的注意事项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在进行个案查房现场汇报时，应注意信息的准确性和完整性，确保医疗决策的科学性和合理性。此外，应保持时间的敏感性，避免因延误而影响病人的治疗效果。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个案查房现场汇报的优势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能够及时了解病人的最新情况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减少信息传递的延时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互动性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医护人员之间可以直接交流讨论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促进团队合作与共识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科学性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基于客观信息做出决策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减少主观判断的可能性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个案查房现场汇报的未来展望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随着信息技术的不断发展，未来个案查房现场汇报将更加数字化、智能化。通过人工智能辅助分析病人数据，提供更精准的诊断和治疗方案，进一步提升医疗质量和效率。此外，互联网医疗的发展也将为个案查房现场汇报带来更多创新和可能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8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病史回顾与体格检查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病史回顾的重要性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病史回顾是了解病人病情发展过程的重要方法，有助于医护人员做出正确的诊断和治疗方案。通过仔细询问病人的病史，可以获取关键信息，为医疗决策提供依据。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16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体格检查的重要性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体格检查是通过观察、触诊、叩诊等方式对病人进行全面的身体检查，有助于发现病人的体征和症状。医生可以借助体格检查来确认疾病的类型和严重程度，为制定治疗方案提供重要参考。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皮肤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观察皮肤颜色、弹性、湿度等情况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淋巴结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检查淋巴结的大小、质地、活动度等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心肺听诊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仔细听诊心脏和肺部的声音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体格检查的要点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一般状况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包括体温、脉搏、呼吸、血压等常规指标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85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实验室检查结果汇报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实验室检查的重要性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实验室检查是诊断和治疗疾病的重要手段之一。通过检测血液、尿液等生理指标，医生可以更全面地了解病人的身体状况，从而制定更合理的治疗方案。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清晰明了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简洁明了地解释结果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减少医疗团队的解读困难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可操作性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结果应具有实际操作性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方便医疗团队制定治疗计划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实验室检查结果汇报的技巧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准确性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描述结果时要准确无误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避免误导医疗团队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实验室检查的意义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实验室检查是临床医学中不可或缺的一部分，它可以帮助医生全面了解病人的健康状况，指导诊断和治疗决策。实验室检查结果的准确性和及时性对于疾病的诊断和治疗至关重要。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40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第四章 诊断讨论与治疗方案确定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https://d.book118.com/895200133044011124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个案查房现场汇报简介</vt:lpstr>
      <vt:lpstr>目录</vt:lpstr>
      <vt:lpstr>第1章 个案查房现场汇报简介</vt:lpstr>
      <vt:lpstr> </vt:lpstr>
      <vt:lpstr>个案查房现场汇报的优势</vt:lpstr>
      <vt:lpstr>个案查房现场汇报的未来展望</vt:lpstr>
      <vt:lpstr>第2章 病史回顾与体格检查</vt:lpstr>
      <vt:lpstr>病史回顾的重要性</vt:lpstr>
      <vt:lpstr> </vt:lpstr>
      <vt:lpstr>体格检查的要点</vt:lpstr>
      <vt:lpstr>第3章 实验室检查结果汇报</vt:lpstr>
      <vt:lpstr> </vt:lpstr>
      <vt:lpstr>实验室检查结果汇报的技巧</vt:lpstr>
      <vt:lpstr>实验室检查的意义</vt:lpstr>
      <vt:lpstr>第四章 诊断讨论与治疗方案确定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2024-09-28T09:58:22.321</cp:lastPrinted>
  <dcterms:created xsi:type="dcterms:W3CDTF">2024-09-28T01:58:22Z</dcterms:created>
  <dcterms:modified xsi:type="dcterms:W3CDTF">2024-09-28T01:58:24Z</dcterms:modified>
</cp:coreProperties>
</file>