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DCED87-CDAF-402A-835D-B598A6F892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86A70A-B9D9-4F2F-9323-B1D4043E40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C009F3-6955-4010-BC77-F2F02DA5B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7096A5-4F6A-4996-8A00-844CFFE39E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FE6A5C-876B-482B-9686-C9AE1AF62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318A76-CEA9-46C3-8CBD-13508EF68A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2F6B8F-3732-4AEB-8B61-2CBFEA3D3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68C49E-3AB2-473E-B53B-EA11BA535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D928B7-A8F5-499C-9860-2C41F887CF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9A8451-29CE-4531-B49D-CECB127252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33DA39-7628-471A-95D3-2D0DED15C9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5200223221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呼吸衰竭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呼吸衰竭概述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呼吸衰竭病理生理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呼吸衰竭的治疗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呼吸衰竭的预防和预后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呼吸衰竭典型病例分析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呼吸衰竭概述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5687" r="1568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衰竭是指各种原因引起的肺通气或换气功能严重障碍，导致机体在静息状态下亦无法维持足够的气体交换，进而发生低氧血症，并伴有不同程度的高碳酸血症，进而发生一系列病理生理改变和相应临床表现的综合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根据血气分析结果，呼吸衰竭可分为I型呼吸衰竭（低氧性呼吸衰竭）和II型呼吸衰竭（高碳酸性呼吸衰竭）。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引起呼吸衰竭的病因多种多样，主要包括气道阻塞性疾病、肺实质性疾病、神经肌肉疾病等。此外，药物中毒、严重感染、休克等也是导致呼吸衰竭的常见原因。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呼吸衰竭的发病机制主要涉及通气不足、弥散障碍、通气/血流比例失调、肺内动-静脉解剖分流增加等方面。这些机制相互作用，导致机体缺氧和二氧化碳潴留。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125" r="271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病因和发病机制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呼吸衰竭的临床表现主要包括呼吸困难、发绀、精神神经症状等。呼吸困难是呼吸衰竭最常见的症状，发绀通常出现在皮肤、粘膜和甲床，精神神经症状包括焦虑、狂躁、抽搐等。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呼吸衰竭的诊断主要依据患者的临床表现和血气分析结果。血气分析显示PaO2＜60mmHg，伴或不伴PaCO2＞50mmHg时，可诊断为呼吸衰竭。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临床表现和诊断标准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呼吸衰竭病理生理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呼吸衰竭时，机体无法获得充足的氧气，导致血液中的氧气浓度降低，引起低氧血症。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低氧血症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高碳酸血症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酸碱平衡失调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4542" b="24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由于呼吸衰竭时二氧化碳排出受阻，血液中的二氧化碳浓度升高，导致高碳酸血症。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呼吸衰竭时，机体的酸碱平衡调节机制受到干扰，可能出现酸碱平衡失调。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呼吸衰竭对机体的影响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循环系统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呼吸衰竭时各系统变化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呼吸衰竭时，脑组织缺氧，可能导致意识障碍、昏迷等症状。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缺氧和酸中毒对心肌造成损害，可能导致心功能不全、心律失常等。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呼吸衰竭时，呼吸肌疲劳和气道阻力增加，加重呼吸困难。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缺氧和酸中毒可能引起消化道出血、肝功能不全等症状。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3569" b="1356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呼吸衰竭的病理生理机制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肺通气不足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各种原因引起的肺通气功能障碍，导致氧气摄入不足。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肺换气功能障碍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肺换气是指肺泡内气体与血液气体之间的交换，换气功能障碍导致氧气无法有效传递到血液中。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通气/血流比例失调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肺通气和血流之间的比例失衡，导致部分肺泡气体无法有效排出，影响氧合。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呼吸衰竭的治疗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https://d.book118.com/895200223221011102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2024-09-11T14:37:29.191</cp:lastPrinted>
  <dcterms:created xsi:type="dcterms:W3CDTF">2024-09-11T06:37:29Z</dcterms:created>
  <dcterms:modified xsi:type="dcterms:W3CDTF">2024-09-11T06:37:31Z</dcterms:modified>
</cp:coreProperties>
</file>