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D9212-00D1-4344-89FC-C118BDE37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C6013-C48A-4085-9B26-06369D53C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F0942-4D8B-4024-9932-B5DD57E72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DB340-FD40-4F61-BE72-C02A1C053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2E88A4-C5B7-4CE3-92F9-8106A7623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367929-E923-4FF8-A270-870F01BBF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118FCA-B2CD-47D6-ABCB-9DE618667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3565A-2F2E-4CA0-9635-6255C3BE6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8E289-66C6-47D3-AC34-E65442D38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56A33-A6FB-4710-B7C7-762C2A129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3172A-BE2A-46A4-9C0F-A332895C8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00314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台风预防措施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台风预警与应对措施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台风过后的恢复工作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台风预防的长期策略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台风预防的科技应用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台风是发生在热带海洋上的一种强大旋转风暴，具有强烈的风暴和降雨。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台风中心附近的风力达到最大，伴随着狂风暴雨、巨浪和潮汐涨潮，对人类社会和自然环境造成严重危害。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根据风力大小和破坏程度，台风可分为热带风暴、强热带风暴、台风、强台风和超强台风。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世界气象组织采用1至5级台风等级标准，其中5级为最高级别。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台风的分类与等级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台风形成于热带海面上，受到高湿度、高温度和低气压等环境因素影响，通过旋转和上升气流形成。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移动路径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台风移动路径受多种因素影响，包括副热带高压、季风气流和地球自转等，难以准确预测。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台风的形成与移动路径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台风预警与应对措施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建立和完善台风监测系统，通过卫星、雷达和地面观测站等手段，实时监测台风的位置、强度和移动方向。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台风监测系统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建立快速、有效的预警发布机制，确保公众及时获取台风预警信息。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预警发布机制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台风预警系统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家庭、学校、企业和社区应制定台风应急预案，明确应对措施和责任人。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物资储备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储备必要的应急物资，如食品、水、药品、照明设备等。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检查并加固房屋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检查房屋结构，加固易被风吹动的部分，如门窗、屋顶等。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提前疏散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根据预警信息，提前疏散到安全地带。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台风来临前的准备工作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关注预警信息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密切关注气象部门发布的最新台风预警信息，了解台风的最新动态。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避免外出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在台风期间，尽量避免外出，以免遭遇危险。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关窗、关门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确保家中窗户、门紧闭，防止强风吹入。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切断电源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在确保安全的情况下，切断非必要电源，以防电路故障引发火灾。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台风期间的应对措施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台风过后的恢复工作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https://d.book118.com/895200314214011042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2024-09-03T21:53:16.801</cp:lastPrinted>
  <dcterms:created xsi:type="dcterms:W3CDTF">2024-09-03T13:53:16Z</dcterms:created>
  <dcterms:modified xsi:type="dcterms:W3CDTF">2024-09-03T13:53:18Z</dcterms:modified>
</cp:coreProperties>
</file>