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08639-05F3-462D-86BA-CA5D950D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26A7F-B5D0-4BAE-8989-021D94955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33E95-F212-4042-BB31-3E9D0882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D5F45-E086-4840-AE9C-5AE01544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0F95B-8BF0-4E86-BCBA-D6CD0D23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BFC47-CB9E-4DB4-B13B-20CDDBB9C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43AEA-DBDB-45EF-8D84-192A343FC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9087C-D360-4CE1-AA0D-6CCB46A31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2AAA0-44D5-40EC-B118-379AED40C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13D71-0C4E-4A23-A08B-1B2D74258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23346-CF70-4A22-910A-461704689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12302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养血补肾丸与其他补益剂比较研究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养血补肾丸与其他补益剂的成分比较
 养血补肾丸与其他补益剂的功效比较
 养血补肾丸与其他补益剂的安全性比较
 养血补肾丸与其他补益剂的适应症比较
 养血补肾丸与其他补益剂的用法用量比较
 养血补肾丸与其他补益剂的不良反应比较
 养血补肾丸与其他补益剂的禁忌症比较
 养血补肾丸与其他补益剂的临床应用比较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养血补肾丸与其他补益剂的成分比较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养血补肾丸与其他补益剂比较研究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养血补肾丸与其他补益剂的成分比较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成分比较：养血补肾丸与六味地黄丸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养血补肾丸：主要成分包括熟地黄、山茱萸、山药、茯苓、泽泻、丹参、丹皮、柏子仁、枸杞子、旱莲草、女贞子、菟丝子、五味子、补骨脂、仙茅、锁阳、淫羊藿、肉桂、砂仁、丁香等。</a:t>
            </a:r>
          </a:p>
          <a:p>
            <a:r>
              <a:t>2. 六味地黄丸：主要成分包括熟地黄、山茱萸、山药、茯苓、泽泻、牡丹皮。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成分比较：养血补肾丸与金匮肾气丸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养血补肾丸：主要成分包括熟地黄、山茱萸、山药、茯苓、泽泻、丹参、丹皮、柏子仁、枸杞子、旱莲草、女贞子、菟丝子、五味子、补骨脂、仙茅、锁阳、淫羊藿、肉桂、砂仁、丁香等。</a:t>
            </a:r>
          </a:p>
          <a:p>
            <a:r>
              <a:t>2. 金匮肾气丸：主要成分包括熟地黄、山药、山茱萸、茯苓、泽泻、五味子、巴戟天、肉桂、附子、干姜。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养血补肾丸与其他补益剂的成分比较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成分比较：养血补肾丸与右归丸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养血补肾丸：主要成分包括熟地黄、山茱萸、山药、茯苓、泽泻、丹参、丹皮、柏子仁、枸杞子、旱莲草、女贞子、菟丝子、五味子、补骨脂、仙茅、锁阳、淫羊藿、肉桂、砂仁、丁香等。</a:t>
            </a:r>
          </a:p>
          <a:p>
            <a:r>
              <a:t>2. 右归丸：主要成分包括熟地黄、山茱萸、山药、茯苓、泽泻、牡丹皮、当归、白芍、川芎、桂枝、生姜。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成分比较：养血补肾丸与紫河车补肾丸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养血补肾丸：主要成分包括熟地黄、山茱萸、山药、茯苓、泽泻、丹参、丹皮、柏子仁、枸杞子、旱莲草、女贞子、菟丝子、五味子、补骨脂、仙茅、锁阳、淫羊藿、肉桂、砂仁、丁香等。</a:t>
            </a:r>
          </a:p>
          <a:p>
            <a:r>
              <a:t>2. 紫河车补肾丸：主要成分包括紫河车、熟地黄、山茱萸、山药、茯苓、泽泻、枸杞子、菟丝子、五味子、补骨脂、仙茅、锁阳、淫羊藿、肉桂、砂仁、丁香等。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养血补肾丸与其他补益剂的成分比较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成分比较：养血补肾丸与龟鹿二仙膏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养血补肾丸：主要成分包括熟地黄、山茱萸、山药、茯苓、泽泻、丹参、丹皮、柏子仁、枸杞子、旱莲草、女贞子、菟丝子、五味子、补骨脂、仙茅、锁阳、淫羊藿、肉桂、砂仁、丁香等。</a:t>
            </a:r>
          </a:p>
          <a:p>
            <a:r>
              <a:t>2. 龟鹿二仙膏：主要成分包括龟板、鹿角、熟地黄、当归、白芍、川芎、枸杞子、菟丝子、五味子、补骨脂、仙茅、锁阳、淫羊藿、肉桂、砂仁、丁香等。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成分比较：养血补肾丸与参茸补肾丸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养血补肾丸：主要成分包括熟地黄、山茱萸、山药、茯苓、泽泻、丹参、丹皮、柏子仁、枸杞子、旱莲草、女贞子、菟丝子、五味子、补骨脂、仙茅、锁阳、淫羊藿、肉桂、砂仁、丁香等。</a:t>
            </a:r>
          </a:p>
          <a:p>
            <a:r>
              <a:t>2. 参茸补肾丸：主要成分包括人参、鹿茸、熟地黄、山茱萸、山药、茯苓、泽泻、枸杞子、菟丝子、五味子、补骨脂、仙茅、锁阳、淫羊藿、肉桂、砂仁、丁香等。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养血补肾丸与其他补益剂的功效比较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养血补肾丸与其他补益剂比较研究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养血补肾丸与其他补益剂的功效比较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疗效差异：-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-- 养血补肾丸可改善更年期综合征患者的各种症状，如潮热、盗汗、失眠、疲乏、月经紊乱、心悸、烦躁等，且效果优于雌激素替代治疗组和对照组。</a:t>
            </a:r>
          </a:p>
          <a:p>
            <a:r>
              <a:t>-- 养血补肾丸对肾阳虚证患者具有滋补肾阴、益精填髓的功效，可改善腰膝酸软、耳鸣目眩、遗精滑精、性功能障碍等症状。</a:t>
            </a:r>
          </a:p>
          <a:p>
            <a:r>
              <a:t>-- 养血补肾丸对气血亏虚证患者具有补益气血、调经养颜的功效，可改善面色苍白、气短乏力、月经不调、痛经等症状。</a:t>
            </a:r>
          </a:p>
          <a:p>
            <a:r>
              <a:t>【不良反应比较】：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-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-- 养血补肾丸与其他补益剂相比，具有安全性高的特点，不良反应较少。</a:t>
            </a:r>
          </a:p>
          <a:p>
            <a:r>
              <a:t>-- 养血补肾丸的不良反应主要表现为胃肠道反应，如恶心、呕吐、腹泻、腹胀等。</a:t>
            </a:r>
          </a:p>
          <a:p>
            <a:r>
              <a:t>-- 养血补肾丸的不良反应一般较轻微，且可通过调整剂量或服用方式来缓解。</a:t>
            </a:r>
          </a:p>
          <a:p>
            <a:r>
              <a:t>【价格差异】：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养血补肾丸与其他补益剂的功效比较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-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-- 养血补肾丸的价格与其他补益剂相比，具有性价比高的特点，价格相对实惠。</a:t>
            </a:r>
          </a:p>
          <a:p>
            <a:r>
              <a:t>-- 养血补肾丸的价格一般在几十元到上百元之间，具体价格视品牌、规格而定。</a:t>
            </a:r>
          </a:p>
          <a:p>
            <a:r>
              <a:t>-- 养血补肾丸的价格与其他补益剂相比，具有优势，患者更易于接受。</a:t>
            </a:r>
          </a:p>
          <a:p>
            <a:r>
              <a:t>【服用人群】：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-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-- 养血补肾丸适用于肾虚证患者，如腰膝酸软、耳鸣目眩、遗精滑精、性功能障碍等。</a:t>
            </a:r>
          </a:p>
          <a:p>
            <a:r>
              <a:t>-- 养血补肾丸适用于气血亏虚证患者，如面色苍白、气短乏力、月经不调、痛经等。</a:t>
            </a:r>
          </a:p>
          <a:p>
            <a:r>
              <a:t>-- 养血补肾丸适用于更年期综合征患者，如潮热、盗汗、失眠、疲乏、月经紊乱、心悸、烦躁等。</a:t>
            </a:r>
          </a:p>
          <a:p>
            <a:r>
              <a:t>【服用方法】：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养血补肾丸与其他补益剂的功效比较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-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-- 养血补肾丸的服用方法为口服，每日两次，每次6-9克，或遵医嘱服用。</a:t>
            </a:r>
          </a:p>
          <a:p>
            <a:r>
              <a:t>-- 养血补肾丸可直接用温水送服，也可研成粉末后服用。</a:t>
            </a:r>
          </a:p>
          <a:p>
            <a:r>
              <a:t>-- 养血补肾丸的服用时间一般为饭后，以减轻胃肠道刺激。</a:t>
            </a:r>
          </a:p>
          <a:p>
            <a:r>
              <a:t>【疗程差异】：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-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-- 养血补肾丸的疗程一般为2-3个月，具体疗程视患者的病情和体质而定。</a:t>
            </a:r>
          </a:p>
          <a:p>
            <a:r>
              <a:t>-- 养血补肾丸的疗程可根据患者的病情变化而调整，如病情改善较快，可适当缩短疗程；如病情改善较慢，可适当延长疗程。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养血补肾丸与其他补益剂的安全性比较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养血补肾丸与其他补益剂比较研究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养血补肾丸与其他补益剂的安全性比较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养血补肾丸与其他补益剂的安全性比较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养血补肾丸不含激素，对人体的内分泌系统无明显影响，不会引起性功能亢进或抑制等问题，确保持续使用安全性。</a:t>
            </a:r>
          </a:p>
          <a:p>
            <a:r>
              <a:t>2. 养血补肾丸不含重金属，对人体无毒副作用，不会对肝肾功能产生损害，保障长期使用安全性。</a:t>
            </a:r>
          </a:p>
          <a:p>
            <a:r>
              <a:t>3. 养血补肾丸不含兴奋剂，对神经系统无明显刺激作用，不会产生紧张、焦虑、失眠等问题，确保使用安全性。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养血补肾丸与其他补益剂的剂量安全性比较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养血补肾丸的剂量安全性更高，可以长期服用。</a:t>
            </a:r>
          </a:p>
          <a:p>
            <a:r>
              <a:t>2. 养血补肾丸的剂量安全性更易控制，可以根据个人情况调整用量，避免出现不良反应。</a:t>
            </a:r>
          </a:p>
          <a:p>
            <a:r>
              <a:t>3. 养血补肾丸的剂量安全性更可靠，有大量临床实践经验支持。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养血补肾丸与其他补益剂的适应症比较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养血补肾丸与其他补益剂比较研究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养血补肾丸与其他补益剂的适应症比较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养血补肾丸适应症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调理气血、补肾滋阴：养血补肾丸具有双向调节气血的作用，可补益气血不足，调和阴阳平衡，益气养血，滋阴补肾。用于气血两虚，肝肾阴虚证，症见头晕目眩，耳鸣耳聋，腰膝酸软，失眠多梦，盗汗遗精，咽干口燥，大便干结。</a:t>
            </a:r>
          </a:p>
          <a:p>
            <a:r>
              <a:t>2. 改善肾精不足：养血补肾丸具有补益肾精的作用，可改善肾精不足引起的腰膝酸软、遗精滑精、早泄、阳痿等症状。</a:t>
            </a:r>
          </a:p>
          <a:p>
            <a:r>
              <a:t>3. 调节免疫功能：养血补肾丸具有调节免疫功能的作用，可增强机体抵抗力，预防疾病的发生。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其他补益剂适应症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补气养血：补气养血类补益剂主要用于气血亏虚引起的贫血、乏力、心悸、失眠、健忘等症。</a:t>
            </a:r>
          </a:p>
          <a:p>
            <a:r>
              <a:t>2. 滋阴补肾：滋阴补肾类补益剂主要用于阴虚肾亏引起的腰膝酸软、遗精滑精、早泄、阳痿等症。</a:t>
            </a:r>
          </a:p>
          <a:p>
            <a:r>
              <a:t>3. 益气固表：益气固表类补益剂主要用于气虚表虚引起的感冒、发汗、自汗、盗汗等症。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养血补肾丸与其他补益剂的用法用量比较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养血补肾丸与其他补益剂比较研究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https://d.book118.com/895201230240011104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养血补肾丸与其他补益剂的成分比较</vt:lpstr>
      <vt:lpstr> 养血补肾丸与其他补益剂的成分比较</vt:lpstr>
      <vt:lpstr> 养血补肾丸与其他补益剂的成分比较</vt:lpstr>
      <vt:lpstr> 养血补肾丸与其他补益剂的成分比较</vt:lpstr>
      <vt:lpstr> 养血补肾丸与其他补益剂的功效比较</vt:lpstr>
      <vt:lpstr> 养血补肾丸与其他补益剂的功效比较</vt:lpstr>
      <vt:lpstr> 养血补肾丸与其他补益剂的功效比较</vt:lpstr>
      <vt:lpstr> 养血补肾丸与其他补益剂的功效比较</vt:lpstr>
      <vt:lpstr> 养血补肾丸与其他补益剂的安全性比较</vt:lpstr>
      <vt:lpstr> 养血补肾丸与其他补益剂的安全性比较</vt:lpstr>
      <vt:lpstr> 养血补肾丸与其他补益剂的适应症比较</vt:lpstr>
      <vt:lpstr> 养血补肾丸与其他补益剂的适应症比较</vt:lpstr>
      <vt:lpstr> 养血补肾丸与其他补益剂的用法用量比较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2024-09-14T14:51:00.974</cp:lastPrinted>
  <dcterms:created xsi:type="dcterms:W3CDTF">2024-09-14T06:51:00Z</dcterms:created>
  <dcterms:modified xsi:type="dcterms:W3CDTF">2024-09-14T06:51:03Z</dcterms:modified>
</cp:coreProperties>
</file>