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6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F1D1F-8E68-4565-95A5-396A52B9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7309E-32F2-45F1-8419-C93213259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F9806-C4EB-46E4-B35B-9D5AF290E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E9180-A6B4-4FAE-8628-0219E2434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42A67E-0B20-4AE7-B116-1F79EB162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EBB70-D484-42BA-8B33-760174B0D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3D4D6-BB1E-46B0-9554-3DA341E6B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8587E-5BD9-4532-9615-C49455074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52718-4E20-44FD-9AE0-4D9F9B8DC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789F5-55E5-4B15-89F1-C559F5F6D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58316-BBB1-454E-B747-5854934D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706" r:id="rId2"/>
    <p:sldLayoutId id="2147489707" r:id="rId3"/>
    <p:sldLayoutId id="2147489708" r:id="rId4"/>
    <p:sldLayoutId id="2147489709" r:id="rId5"/>
    <p:sldLayoutId id="2147489710" r:id="rId6"/>
    <p:sldLayoutId id="2147489711" r:id="rId7"/>
    <p:sldLayoutId id="2147489712" r:id="rId8"/>
    <p:sldLayoutId id="2147489713" r:id="rId9"/>
    <p:sldLayoutId id="2147489714" r:id="rId10"/>
    <p:sldLayoutId id="214748971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26" Type="http://schemas.openxmlformats.org/officeDocument/2006/relationships/tags" Target="../tags/tag261.xml" /><Relationship Id="rId27" Type="http://schemas.openxmlformats.org/officeDocument/2006/relationships/tags" Target="../tags/tag262.xml" /><Relationship Id="rId28" Type="http://schemas.openxmlformats.org/officeDocument/2006/relationships/tags" Target="../tags/tag263.xml" /><Relationship Id="rId29" Type="http://schemas.openxmlformats.org/officeDocument/2006/relationships/tags" Target="../tags/tag264.xml" /><Relationship Id="rId3" Type="http://schemas.openxmlformats.org/officeDocument/2006/relationships/tags" Target="../tags/tag238.xml" /><Relationship Id="rId30" Type="http://schemas.openxmlformats.org/officeDocument/2006/relationships/tags" Target="../tags/tag265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020030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2024年推动文化建设的重要时间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未来文化建设展望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2024年推动文化建设的影响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2024年文化建设背景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2024年推动文化建设的政策措施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2024年推动文化建设的成果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2024年文化建设背景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当前文化建设的现状</a:t>
            </a:r>
            <a:endParaRPr lang="zh-CN" altLang="en-US"/>
          </a:p>
        </p:txBody>
      </p:sp>
      <p:sp>
        <p:nvSpPr>
          <p:cNvPr id="10490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数字文化产业蓬勃发展，成为新的增长点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文化产业发展迅速，成为国民经济的重要支柱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文化消费持续升级，多样化、个性化需求不断增长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文化交流与合作日益频繁，推动文化创新与融合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2024年推动文化建设的意义</a:t>
            </a:r>
            <a:endParaRPr lang="zh-CN" altLang="en-US"/>
          </a:p>
        </p:txBody>
      </p:sp>
      <p:sp>
        <p:nvSpPr>
          <p:cNvPr id="10490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提升国家软实力，增强文化自信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促进社会和谐，增强民族凝聚力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满足人民日益增长的精神文化需求，提高国民素质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推动经济发展，促进文化产业繁荣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2024年推动文化建设的政策措施</a:t>
            </a:r>
            <a:endParaRPr lang="zh-CN" altLang="en-US"/>
          </a:p>
        </p:txBody>
      </p:sp>
      <p:sp>
        <p:nvSpPr>
          <p:cNvPr id="10491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政策支持</a:t>
            </a:r>
            <a:endParaRPr lang="zh-CN" altLang="en-US"/>
          </a:p>
        </p:txBody>
      </p:sp>
      <p:sp>
        <p:nvSpPr>
          <p:cNvPr id="10491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政府出台了一系列政策措施，鼓励文化产业发展，推动文化建设。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政府加大对文化建设的投入，提高文化产业的投资规模。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政府推出了一系列税收优惠政策，鼓励企业参与文化建设。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政府加强了对文化市场的监管，保障文化建设的健康发展。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资金投入</a:t>
            </a:r>
            <a:endParaRPr lang="zh-CN" altLang="en-US"/>
          </a:p>
        </p:txBody>
      </p:sp>
      <p:sp>
        <p:nvSpPr>
          <p:cNvPr id="10492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政府将加大对文化建设的财政投入，提供更多的资金支持。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鼓励企业、社会团体和个人对文化建设的投入，形成多元化投资格局。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制定更加优惠的税收政策，对符合条件的文化企业给予税收减免等支持。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建立健全文化建设专项资金管理制度，确保资金使用效益。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人才培养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培养目标：培养具有国际视野和创新能力的高端文化人才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培养内容：注重文化理论素养和实践能力的双重提升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培养资金：政府设立专项资金，支持高端文化人才的培养和引进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培养方式：加强高校与文化企事业单位的合作，推进产学研一体化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4545"/>
          </a:bodyPr>
          <a:lstStyle/>
          <a:p>
            <a:r>
              <a:rPr lang="zh-CN" altLang="en-US"/>
              <a:t>2024年推动文化建设的成果</a:t>
            </a:r>
            <a:endParaRPr lang="zh-CN" altLang="en-US"/>
          </a:p>
        </p:txBody>
      </p:sp>
      <p:sp>
        <p:nvSpPr>
          <p:cNvPr id="104938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文化产业发展情况</a:t>
            </a:r>
            <a:endParaRPr lang="zh-CN" altLang="en-US"/>
          </a:p>
        </p:txBody>
      </p:sp>
      <p:sp>
        <p:nvSpPr>
          <p:cNvPr id="104942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文化产业增加值：2024年文化产业增加值占GDP比重达到5%以上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文化产业从业人员：2024年文化产业从业人员达到500万人以上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文化产品和服务出口额：2024年文化产品和服务出口额达到2000亿元以上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文化企业数量：2024年全国文化企业数量达到30万家以上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https://d.book118.com/895202003034011044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2024年推动文化建设的重要时间</vt:lpstr>
      <vt:lpstr>目录</vt:lpstr>
      <vt:lpstr>2024年文化建设背景</vt:lpstr>
      <vt:lpstr>当前文化建设的现状</vt:lpstr>
      <vt:lpstr>2024年推动文化建设的意义</vt:lpstr>
      <vt:lpstr>2024年推动文化建设的政策措施</vt:lpstr>
      <vt:lpstr>政策支持</vt:lpstr>
      <vt:lpstr>资金投入</vt:lpstr>
      <vt:lpstr>人才培养</vt:lpstr>
      <vt:lpstr>2024年推动文化建设的成果</vt:lpstr>
      <vt:lpstr>文化产业发展情况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2024-09-06T09:07:42.751</cp:lastPrinted>
  <dcterms:created xsi:type="dcterms:W3CDTF">2024-09-06T01:07:42Z</dcterms:created>
  <dcterms:modified xsi:type="dcterms:W3CDTF">2024-09-06T01:07:45Z</dcterms:modified>
</cp:coreProperties>
</file>