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B354-EAB0-41E0-9CDA-9E53CFA30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D1ABB-C9EB-4314-BAC1-977774B5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24470-9E01-4270-B85D-0E0DC96A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F3F38-8A02-4B99-B3D2-F5A51956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FCEEC-B558-4CBD-9030-D3D8F844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1C896-B9A4-4451-91D7-5AFB13AC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06449-AAA0-48EA-BC1A-08168D33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4BA16-3B4E-4D9B-835D-1CCAB3C60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6378E-FBD0-45E1-BBFA-26BD82F5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8C6E3-9307-48B3-844F-D55740E3E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297BA-15D9-4393-8A91-2C97CA0A7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2022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《信息论基础》ppt课件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信息度量与编码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信道容量与编码定理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信息传输与错误控制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信息论前沿研究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信息是消除不确定性的东西，具有可传递、可度量、可储存等性质。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是物质存在和运动状态的表征，它可以消除人们对事物认识的不确定性。信息具有可传递性，即可以从一个地方传递到另一个地方；可度量性，即信息量的大小可以量化度量；可储存性，即信息可以被储存起来以备后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信息论起源于20世纪初，经历了经典信息论、熵理论、信道编码理论等发展阶段。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通讯技术的迅猛发展，人们开始研究信息的传递和处理问题，经典信息论应运而生。随着熵理论的提出和发展，信息论逐渐扩展到数据压缩、数据加密等领域。信道编码理论的提出和发展，使得信息论在通讯领域的应用更加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信息论在通讯、计算机科学、人工智能等领域有广泛应用。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讯领域，信息论为数据压缩、数据加密、信道编码等提供了理论基础。在计算机科学领域，信息论为数据结构、算法设计、信息系统安全等提供了理论支持。在人工智能领域，信息论为机器学习、自然语言处理、图像识别等提供了理论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信息论应用领域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信息度量与编码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熵是信息论中用于度量信息不确定性的概念，表示随机变量不确定性的平均值。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熵度量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联合熵用于度量两个随机变量的不确定性，表示两个随机变量同时出现时的平均信息量。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条件熵是在一个随机变量给定条件下，另一个随机变量的不确定性。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相对熵也称为Kullback-Leibler散度，用于度量两个概率分布之间的差异。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信息度量方法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熵的基本概念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熵是信息论中用于度量信息不确定性的概念，表示随机变量不确定性的平均值。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熵的计算公式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熵的计算公式是H(X)=−∑p(x)log⁡2p(x)H(X) = -sum p(x) log_2 p(x)H(X)=−∑p(x)log2​p(x)，其中p(x)p(x)p(x)是随机变量取某个值的概率。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熵具有非负性、可加性、可乘性和相对性等性质。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熵的概念与计算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无损编码是指编码和解码过程中信息没有损失，即可以完全恢复原始信息。常见的无损编码方法有哈夫曼编码、算术编码等。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有损编码是指编码和解码过程中信息会有所损失，即不能完全恢复原始信息。常见的有损编码方法有JPEG、MPEG等。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信源编码原理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有损编码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无损编码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常见编码方式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Huffman编码是一种基于权重的无损压缩编码方法，通过构建最优二叉树实现数据的压缩和解压缩。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Huffman编码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Arithmetic编码是一种基于概率的无损压缩编码方法，将输入数据映射到一个实数区间上，通过概率分布的调整实现数据的压缩和解压缩。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Arithmetic编码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信道容量与编码定理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信道容量定义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信道容量是信道传输信息的最大速率，表示信道传输信息的能力。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香农公式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香农公式给出了计算离散无记忆信道容量的公式，即C=Wlog2(1+S/N)，其中W是信道带宽，S是信号功率，N是噪声功率。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0" r="139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信道容量定义与计算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https://d.book118.com/895202022221011102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2024-09-11T14:37:45.528</cp:lastPrinted>
  <dcterms:created xsi:type="dcterms:W3CDTF">2024-09-11T06:37:45Z</dcterms:created>
  <dcterms:modified xsi:type="dcterms:W3CDTF">2024-09-11T06:37:47Z</dcterms:modified>
</cp:coreProperties>
</file>