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7B3FC4-8156-4475-B75D-691F8FF25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00717-657B-49BF-A8CC-8E7433CF9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45460E-2A9F-4855-8B0F-D972B3312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81800E-BB34-42E7-9BBA-A3A2DAFA9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089929-80AD-4848-AA79-50007E8A7E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BF1FCF-2CE1-4547-BC9E-B31814E211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59212A-6724-41F6-A922-DBB8A45F56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C04D21-C2B1-4E96-856A-A13E4CF8A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44FB8F-9D36-4A06-BB40-58276BD559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899C5B-90C6-4639-976A-97AA3B4F4B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AB6D8B-FA44-4489-8552-09CD4A9056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21001222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小儿呼吸道护理管理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小儿呼吸道护理基础知识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小儿呼吸道护理管理策略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小儿呼吸道护理实践案例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8825" r="882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随着环境污染和病原体的变异，小儿呼吸道疾病发病率呈上升趋势，因此加强护理管理至关重要。</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小儿呼吸道护理管理旨在预防和控制呼吸道疾病，提高儿童健康水平。</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良好的呼吸道护理管理有助于降低儿童呼吸道感染的发病率和死亡率。</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通过科学的护理措施，可以培养儿童良好的呼吸道卫生习惯，提高免疫力，减少疾病的发生。</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小儿呼吸道护理基础知识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鼻腔是呼吸道的入口，具有过滤、加湿和调温空气的功能。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鼻腔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7993" b="1799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喉</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气管和支气管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282" b="1428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喉是呼吸道和消化道的交叉口，具有保护下呼吸道和食道的功能。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气管和支气管是气体的传输通道，具有清除异物和调节空气的功能。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小儿呼吸道结构与功能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46" b="105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018" b="2201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常见呼吸道疾病类型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上呼吸道感染</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如感冒、喉炎等，主要由病毒引起，表现为咳嗽、流涕、鼻塞等症状。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下呼吸道感染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如支气管炎、肺炎等，主要由细菌引起，表现为咳嗽、气喘、发热等症状。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过敏性鼻炎和哮喘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由于过敏原引起的呼吸道炎症和痉挛，表现为鼻塞、流涕、咳嗽等症状。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74" r="324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38" r="3253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90" r="314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咳嗽、流涕、鼻塞、气喘、发热等。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医生通过听诊、X光检查、血液检查等手段进行诊断。</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诊断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呼吸道疾病的症状与诊断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小儿呼吸道护理管理策略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https://d.book118.com/895210012222011112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2024-09-19T02:20:12.694</cp:lastPrinted>
  <dcterms:created xsi:type="dcterms:W3CDTF">2024-09-18T18:20:12Z</dcterms:created>
  <dcterms:modified xsi:type="dcterms:W3CDTF">2024-09-18T18:20:14Z</dcterms:modified>
</cp:coreProperties>
</file>