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D22C8-A7C6-432B-926A-345C1FA9E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923FD-6379-493D-BFFC-6584C8D93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F3CE4-743C-4B1E-86EC-F53D20DD1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A7E39-237B-4E1B-B958-61704E1FE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C369CB-C138-4BD6-8EE8-6D8BB2A8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EBB454-E468-45B6-A456-B97660014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8BBC65-A33F-405B-BAF0-F5D3FA3E6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E222E-0155-4A61-9172-A934E0AE6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78E8F-0DDE-41EA-A275-9ABC67F33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98196-F3C2-4D89-8085-4F6C66FD0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04C98-2FC2-470A-88AE-1E6B7EA3A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101421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推动养老服务的供需匹配与资源整合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供需匹配策略与实践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资源整合路径与方法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提升服务质量与效率举措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养老服务现状及挑战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035" b="130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养老服务需求增长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人口老龄化趋势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随着人口老龄化的加速，养老服务需求不断增长，对养老服务体系提出了更高的要求。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家庭结构变化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家庭规模缩小、家庭养老功能弱化，使得更多老年人需要社会化养老服务。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老年人消费观念转变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老年人消费观念逐渐从生存型向享受型转变，对养老服务的质量和多样性提出更高要求。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养老服务设施总量不足，尤其是护理型床位紧缺，难以满足日益增长的养老服务需求。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服务设施短缺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现有养老服务供给结构不合理，中低端服务供给过剩，高端服务供给不足，难以满足多层次、多样化的养老服务需求。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服务结构不合理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583" r="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养老服务人员数量不足，专业化程度低，制约了养老服务质量的提高。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服务人员匮乏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供给不足与结构失衡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服务监管不到位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政府对养老服务的监管力度不够，导致一些养老服务机构存在服务质量差、乱收费等问题。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服务投诉处理不及时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对于老年人的服务投诉，一些养老服务机构处理不及时、不积极，影响了老年人的获得感和满意度。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服务标准不统一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由于缺乏统一的服务标准和质量评价体系，不同养老服务机构提供的服务质量差异较大。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政府对养老服务的政策扶持力度不够，包括财政补贴、税收优惠、土地供应等方面的政策措施不完善。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法律法规不健全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当前养老服务领域的法律法规尚不健全，对养老服务机构的设立、运营、监管等方面缺乏明确的法律规定。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行业自律机制缺失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养老服务行业协会等自律组织发展不足，缺乏行业自律机制和规范，难以发挥行业自律作用。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583" r="6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行业监管与政策缺失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供需匹配策略与实践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通过问卷调查、访谈、观察等方式收集老年人的养老服务需求和期望。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运用统计分析和数据挖掘技术对收集到的数据进行分析，识别养老服务需求的特征和趋势。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基于历史数据和现有信息，运用预测模型对未来一段时间的养老服务需求进行预测。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需求评估与预测方法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9292" b="9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发挥社会组织、社区、家庭等多元主体的作用，共同参与养老服务的供给。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政府通过制定政策、提供资金支持等方式引导养老服务供给。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鼓励社会资本进入养老服务领域，通过市场竞争提升服务质量和效率。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服务供给模式创新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建立养老服务线上平台，提供信息查询、服务预约、健康管理等功能。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线上服务平台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构建覆盖城乡的养老服务网络，包括社区养老服务中心、日间照料中心、养老院等。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线下服务网络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通过线上平台与线下服务网络的有机结合，实现养老服务的便捷化、智能化和个性化。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某市通过政府购买服务的方式，引入专业机构运营社区养老服务中心，为老年人提供多样化、高品质的养老服务。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某养老机构运用互联网技术，打造智慧养老服务平台，为老年人提供健康管理、远程医疗、紧急救援等线上线下融合服务。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某地区通过发展“时间银行”等互助养老模式，鼓励社区居民参与养老服务供给，实现了资源的有效利用和供需的有效匹配。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案例分享：成功供需匹配经验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资源整合路径与方法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583" r="11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制定相关政策和规划，提供财政支持和税收优惠，引导社会资本进入养老服务领域。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政府引导与支持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鼓励企业投资兴建养老机构，提供专业化、个性化的养老服务，满足不同层次的需求。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企业积极参与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发挥社会组织、志愿者等社会力量的作用，提供志愿服务和社区支持，弥补政府和市场服务的不足。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社会力量补充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政府、企业、社会多方参与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https://d.book118.com/895210142101011044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2024-09-06T12:19:56.464</cp:lastPrinted>
  <dcterms:created xsi:type="dcterms:W3CDTF">2024-09-06T04:19:56Z</dcterms:created>
  <dcterms:modified xsi:type="dcterms:W3CDTF">2024-09-06T04:19:58Z</dcterms:modified>
</cp:coreProperties>
</file>