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6272E-DB2B-4CEC-9405-FE075B7D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BC232-1B16-4C79-8F44-51F64B44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3D8B8-61F0-4C8A-AD87-C12F245E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03DC8-4B40-4FEE-9C7A-4C26ECDD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29827-4F26-4362-8A14-CDAD9CA0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55161-9523-48CA-BE1D-EB8C235A6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68BE9-DBF6-4108-ABD1-5506960E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237DC-A580-4522-ABE7-2CA467F4A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6E641-20E1-4AB4-9BDC-9239E6552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A52AB-7202-4EF8-8D1B-181C4FF4E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A9616-D8B5-4B96-AF88-09065348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51" r:id="rId2"/>
    <p:sldLayoutId id="2147487052" r:id="rId3"/>
    <p:sldLayoutId id="2147487053" r:id="rId4"/>
    <p:sldLayoutId id="2147487054" r:id="rId5"/>
    <p:sldLayoutId id="2147487055" r:id="rId6"/>
    <p:sldLayoutId id="2147487056" r:id="rId7"/>
    <p:sldLayoutId id="2147487057" r:id="rId8"/>
    <p:sldLayoutId id="2147487058" r:id="rId9"/>
    <p:sldLayoutId id="2147487059" r:id="rId10"/>
    <p:sldLayoutId id="21474870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103442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2023年工业工程师IE年终总结及下一年展望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提升工作效率和质量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个人成长和职业发展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完成项目和任务</a:t>
            </a:r>
            <a:endParaRPr lang="zh-CN" altLang="en-US"/>
          </a:p>
        </p:txBody>
      </p:sp>
      <p:sp>
        <p:nvSpPr>
          <p:cNvPr id="10489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完成了哪些项目和任务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项目的规模和影响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完成任务的具体措施和效果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遇到的问题和解决方案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生产效率低下：通过优化生产流程和引入自动化设备，提高生产效率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产品质量不稳定：加强质量管理体系建设和员工培训，提高产品质量合格率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成本控制不力：分析生产成本构成，制定成本控制措施，降低生产成本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团队协作不够默契：加强团队建设，提高团队协作能力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90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团队合作：共同完成项目，提高效率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沟通方式：采用多种沟通方式，如会议、邮件等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沟通效果：及时反馈，确保信息准确传达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团队协作能力：提高团队协作能力，增强团队凝聚力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技能提升和自我发展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掌握新技能：学习并应用了先进的生产管理方法，提高了生产效率。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知识储备：阅读了大量专业书籍和资料，加深了对工业工程领域的理解。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团队合作：与团队成员紧密合作，共同完成了多个重要项目，提高了团队协作能力。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自我挑战：主动承担更多责任，挑战自己的舒适区，提升了自己的抗压能力。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下一年展望</a:t>
            </a:r>
            <a:endParaRPr lang="zh-CN" altLang="en-US"/>
          </a:p>
        </p:txBody>
      </p:sp>
      <p:sp>
        <p:nvSpPr>
          <p:cNvPr id="10491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目标和计划</a:t>
            </a:r>
            <a:endParaRPr lang="zh-CN" altLang="en-US"/>
          </a:p>
        </p:txBody>
      </p:sp>
      <p:sp>
        <p:nvSpPr>
          <p:cNvPr id="10491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提高生产效率：通过改进工艺流程和优化资源配置，实现生产效率的提升。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降低成本：通过精细化管理和成本控制，降低生产成本，提高企业竞争力。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研发创新：加大研发投入，推动产品创新和技术升级，开拓新的市场领域。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人才培养：加强内部培训和外部引进，培养高素质的工业工程师团队，提升企业整体实力。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挑战和机遇</a:t>
            </a:r>
            <a:endParaRPr lang="zh-CN" altLang="en-US"/>
          </a:p>
        </p:txBody>
      </p:sp>
      <p:sp>
        <p:nvSpPr>
          <p:cNvPr id="10492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挑战：市场竞争加剧，客户需求多样化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机遇：技术创新不断涌现，为工业工程师提供了更多可能性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应对策略：持续学习，提高自身能力，积极应对市场变化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未来展望：在挑战与机遇中寻求突破，实现个人与企业的共同发展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创新和改进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引入新技术和工具，提高生产效率和产品质量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优化工作流程，降低成本和减少浪费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加强研发和创新投入，推动产品和技术的升级换代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培养员工的创新意识和能力，鼓励员工提出改进意见和建议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团队合作和协作</a:t>
            </a:r>
            <a:endParaRPr lang="zh-CN" altLang="en-US"/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提升团队沟通和协作能力，加强内部沟通与合作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建立跨部门合作机制，促进资源共享和协同工作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加强团队建设，提升团队凝聚力和向心力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建立有效的团队协作流程，提高工作效率和质量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提升工作效率和质量</a:t>
            </a:r>
            <a:endParaRPr lang="zh-CN" altLang="en-US"/>
          </a:p>
        </p:txBody>
      </p:sp>
      <p:sp>
        <p:nvSpPr>
          <p:cNvPr id="10494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https://d.book118.com/895210344241011041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2023年工业工程师IE年终总结及下一年展望</vt:lpstr>
      <vt:lpstr>目录</vt:lpstr>
      <vt:lpstr>添加章节标题</vt:lpstr>
      <vt:lpstr>2023年工作总结</vt:lpstr>
      <vt:lpstr>完成项目和任务</vt:lpstr>
      <vt:lpstr>遇到的问题和解决方案</vt:lpstr>
      <vt:lpstr>团队合作和沟通</vt:lpstr>
      <vt:lpstr>技能提升和自我发展</vt:lpstr>
      <vt:lpstr>下一年展望</vt:lpstr>
      <vt:lpstr>目标和计划</vt:lpstr>
      <vt:lpstr>挑战和机遇</vt:lpstr>
      <vt:lpstr>创新和改进</vt:lpstr>
      <vt:lpstr>团队合作和协作</vt:lpstr>
      <vt:lpstr>提升工作效率和质量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2024-09-02T10:46:01.948</cp:lastPrinted>
  <dcterms:created xsi:type="dcterms:W3CDTF">2024-09-02T02:46:01Z</dcterms:created>
  <dcterms:modified xsi:type="dcterms:W3CDTF">2024-09-02T02:46:04Z</dcterms:modified>
</cp:coreProperties>
</file>