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BE762-9DF4-476E-96B4-61BF5025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E9245-58B6-4379-AB1A-3ADD7334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F676E-45E4-4908-8DCF-2EA0C4382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B545E-A750-4DE5-92FF-F9AA84BD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1F36A-670C-49F2-B62C-96CF59C7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216D1-31A0-448E-A21B-48D27D20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57ACF-B104-4094-B37B-45AD8FDF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78EE0-DDBD-4A09-B7A2-5904489B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95C15-C08C-47DA-82F3-9B7390720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E7CE6-675C-4744-B540-D63ACA87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AED71-46B4-4213-B750-7FEDF9E4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1321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术前焦虑的护理措施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了解术前焦虑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术前焦虑的护理措施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了解术前焦虑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担忧和恐惧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对手术的后果和安全性过度担忧，对手术过程感到恐惧。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紧张不安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患者感到紧张不安，无法放松。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身体出现虚汗，或者手掌等部位出汗。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患者感到心跳加速，心慌，心悸。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感到呼吸困难，需要深呼吸来缓解。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对手术的恐惧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对手术结果的担忧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焦虑产生的原因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由于对手术的未知和误解，以及对疼痛和死亡的担忧，导致患者产生焦虑情绪。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患者担心手术的效果和术后恢复情况，以及可能出现的并发症等。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手术室的环境、手术过程中的限制、陌生的医护人员等都可能引发患者的焦虑情绪。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患者的个性、情绪状态、精神状态等心理因素也可能影响焦虑的产生。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焦虑可能导致血压升高、心率加快等生理反应，这些反应可能影响手术的进行和患者的安全。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焦虑可能导致患者感到紧张、恐惧、绝望等心理反应，这些反应可能影响手术效果和术后恢复。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焦虑可能导致患者逃避手术、拒绝配合等行为反应，这些反应可能影响手术的顺利进行。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焦虑对手术的影响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术前焦虑的护理措施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通过术前访视，与患者建立良好的信任关系，让患者感受到医护人员的关心与支持。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向患者详细介绍手术过程、注意事项以及预期效果，让患者对手术有充分的了解和准备。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信息告知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耐心解答患者的疑问，消除其顾虑和担忧，增强患者的信心和安全感。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术前访视与沟通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术前心理疏导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评估焦虑程度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通过评估工具和方法，了解患者的焦虑程度，为后续心理疏导提供依据。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认知干预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纠正患者对手术的错误认知，帮助其建立正确的认知观念，降低焦虑情绪。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通过放松训练、深呼吸等方法，帮助患者调节情绪，缓解紧张和焦虑。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指导患者完成必要的身体检查和准备工作，如禁食、备皮等，确保手术顺利进行。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向患者传授必要的手术相关知识，如手术体位、呼吸练习等，提高患者的配合度。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向患者介绍术后注意事项、疼痛管理、康复锻炼等方面的知识，帮助患者顺利度过围手术期。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https://d.book118.com/895213212340011043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2024-09-06T00:35:12.743</cp:lastPrinted>
  <dcterms:created xsi:type="dcterms:W3CDTF">2024-09-05T16:35:12Z</dcterms:created>
  <dcterms:modified xsi:type="dcterms:W3CDTF">2024-09-05T16:35:14Z</dcterms:modified>
</cp:coreProperties>
</file>