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B981C-D9E5-4C74-888E-CA43F5857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B8548F-473F-40C1-998F-981DD413C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095A70-FE21-4C43-9A96-E41199927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FB4BA3-2E48-40A3-8AC7-49A72A218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C540C8-DBAC-4D35-BEAD-2DA7DF2C0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CEBB66-13CA-476B-A6E3-9476D248F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479685-7CBD-4B61-8398-3AFB2DB6F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DC474E-B790-49D9-80A4-D49AB43B7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2AD16C-D86B-4332-AC88-0DD4AABEA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D724F8-C86A-475E-86FD-348B3594E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4BC3CB-676E-4714-9E95-F02CEF707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21411313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胎盘前置护理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胎盘前置的概述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胎盘前置的护理要点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胎盘前置的并发症与处理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胎盘前置的预防与控制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胎盘前置护理的未来展望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胎盘前置的概述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298" r="3129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5099" b="50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胎盘前置是指胎盘位于子宫前壁或子宫口前方，通常在妊娠28周后，胎盘下缘毗邻或覆盖宫颈内口。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根据胎盘下缘与宫颈内口的关系，胎盘前置可分为完全性、部分性和边缘性三种类型。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349" b="2534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胎盘前置的确切原因尚不完全清楚，可能与子宫内膜病变、损伤或受精卵着床位置异常有关。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高龄孕妇、多胎妊娠、多次刮宫或子宫手术史、孕妇吸烟等都是胎盘前置的高危因素。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病因与风险因素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胎盘前置可能导致妊娠期无痛性阴道出血、腹部不适、子宫敏感性增加等症状。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孕妇在产前检查时，通过超声检查可发现胎盘前置的征象，如胎盘覆盖宫颈内口或距离宫颈内口较近。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12" r="232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胎盘前置的护理要点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按照医生建议的时间进行产检，以便及时了解胎盘前置的情况和胎儿的生长发育状况。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定期产检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监测症状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留意是否有阴道出血、腹痛、宫缩等症状，如有异常应及时就医。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定期监测孕妇的血压、心率等生命体征，以及胎儿的胎心情况。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定期产检与监测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保证充足的休息时间，避免剧烈运动和重体力劳动，尽量选择左侧卧位休息。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750" r="14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9833" b="198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保持营养均衡，多吃富含蛋白质、铁、钙等营养素的食物，避免过度进食和营养不良。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保持外阴清洁，勤换内裤，预防感染。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182" b="1018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021" b="902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心理护理与支持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心理调适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帮助孕妇保持稳定的情绪，减轻焦虑和压力，增强信心和勇气。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信息支持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向孕妇提供胎盘前置的相关知识和注意事项，解答疑问，增强自我保健意识。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家属支持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鼓励家属给予孕妇关爱和支持，共同应对孕期挑战。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胎盘前置的并发症与处理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https://d.book118.com/895214113132011121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2024-09-24T11:35:20.363</cp:lastPrinted>
  <dcterms:created xsi:type="dcterms:W3CDTF">2024-09-24T03:35:20Z</dcterms:created>
  <dcterms:modified xsi:type="dcterms:W3CDTF">2024-09-24T03:35:22Z</dcterms:modified>
</cp:coreProperties>
</file>