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12493-BBFC-4170-A0D2-E7A01174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C992C-0837-4D4D-85E4-B291125B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B6CB4-C111-4762-9597-79C9B08A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81267-3AE8-4522-BE85-49EB6917F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4E880-EEB8-41ED-BA39-F421E108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CF102-7F5E-4E0D-9D98-D315676B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B3D1B-5C43-4095-9580-1554D2C6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7ACEE-2CC0-434A-B6A1-3B7C1C9F4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C3BED-2685-455F-8DC2-99CEF939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892B6-9A98-47B4-8AB4-3D862EE1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1BCD-24B7-46AB-A59B-5B967986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2022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多发伤护理抢救PPT\n## 1.多发伤的基本概念与特点\n### 1.1多发伤的定义与成因\n### 1.2多发伤的临床特点\n### 1.3多发伤的诊断与分类\n## 2.多发伤的抢救原则与流程\n### 2.1多发伤抢救的基本原则\n### 2.2多发伤抢救的流程与措施\n### 2.3多发伤抢救的团队协作与沟通\n## 3.多发伤的护理评估与监测\n### 3.1多发伤患者的护理评估\n### 3.2多发伤患者的监测指标\n### 3.3多发伤患者的护理诊断与计划\n## 4.多发伤患者的护理措施\n### 4.1多发伤患者的急救护理\n### 4.2多发伤患者的生命支持护理\n### 4.3多发伤患者的并发症预防与护理\n## 5.多发伤患者的心理护理与康复\n### 5.1多发伤患者的心理特点与护理\n### 5.2多发伤患者的康复护理\n### 5.3多发伤患者的健康教育与健康促进\n## 6.多发伤护理抢救的案例分析\n### 6.1多发伤护理抢救的成功案例分析\n### 6.2多发伤护理抢救的失败案例分析\n### 6.3多发伤护理抢救的经验与教训总结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多发伤护理抢救PPT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多发伤的基本概念与特点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1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2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24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多发伤的定义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同时或相继遭受两种或两种以上不同性质的损伤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损伤涉及多个解剖部位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损伤程度严重，可导致生命危机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多发伤的成因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坠落伤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挤压伤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锐器伤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火器伤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多发伤的定义与成因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损伤广泛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涉及多个解剖部位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损伤类型多样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伤情严重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合并失血性休克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合并颅脑损伤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合并内脏损伤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病情变化快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易出现并发症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救治难度大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多发伤的临床特点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   -进行全面体格检查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利用辅助检查手段（如X光、CT、MRI等）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分类标准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根据损伤的解剖部位分类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根据损伤的严重程度分类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根据损伤的类型分类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多发伤的诊断与分类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多发伤的抢救原则与流程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迅速评估伤情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   -进行全面体格检查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利用辅助检查手段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优先处理危及生命的损伤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处理颅内高压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整体救治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综合考虑患者的全身状况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制定全面的治疗方案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实施多学科协作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多发伤抢救的基本原则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评估伤情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处理危及生命的损伤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进一步检查与诊断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实施治疗</a:t>
                </a:r>
                <a:endParaRPr/>
              </a:p>
            </p:txBody>
          </p:sp>
          <p:sp>
            <p:nvSpPr>
              <p:cNvPr id="2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抢救流程</a:t>
                </a:r>
                <a:endParaRPr/>
              </a:p>
            </p:txBody>
          </p:sp>
          <p:sp>
            <p:nvSpPr>
              <p:cNvPr id="2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建立静脉通路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止血与包扎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骨折固定与搬运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颅脑损伤处理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内脏损伤处理</a:t>
                </a:r>
                <a:endParaRPr/>
              </a:p>
            </p:txBody>
          </p:sp>
          <p:sp>
            <p:nvSpPr>
              <p:cNvPr id="2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抢救措施</a:t>
                </a:r>
                <a:endParaRPr/>
              </a:p>
            </p:txBody>
          </p:sp>
          <p:sp>
            <p:nvSpPr>
              <p:cNvPr id="2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多发伤抢救的流程与措施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多发伤抢救的团队协作与沟通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建立多学科协作小组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充分发挥各专科优势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共同制定治疗方案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沟通与信息共享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确保医护人员之间的信息畅通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保证患者得到最佳救治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多发伤的护理评估与监测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评估患者的全身状况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血液动力学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评估患者的损伤情况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损伤程度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心理应激反应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情绪状态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多发伤患者的监测指标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血液动力学监测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血红蛋白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血细胞比容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颅内压监测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瞳孔变化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颅内压监测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潜在并发症：出血、感染、多器官功能衰竭等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心理问题：焦虑、抑郁、恐惧等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实施有效的疼痛管理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提供心理支持与干预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多发伤患者的护理诊断与计划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https://d.book118.com/895220221010011110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多发伤护理抢救PPT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2024-09-15T02:24:44.468</cp:lastPrinted>
  <dcterms:created xsi:type="dcterms:W3CDTF">2024-09-14T18:24:44Z</dcterms:created>
  <dcterms:modified xsi:type="dcterms:W3CDTF">2024-09-14T18:24:46Z</dcterms:modified>
</cp:coreProperties>
</file>