
<file path=[Content_Types].xml><?xml version="1.0" encoding="utf-8"?>
<Types xmlns="http://schemas.openxmlformats.org/package/2006/content-types">
  <Default Extension="rels" ContentType="application/vnd.openxmlformats-package.relationships+xml"/>
  <Default Extension="xml" ContentType="application/xml"/>
  <Default Extension="jpeg" ContentType="image/jpeg"/>
  <Default Extension="png" ContentType="image/png"/>
  <Override PartName="/docProps/app.xml" ContentType="application/vnd.openxmlformats-officedocument.extended-properties+xml"/>
  <Override PartName="/docProps/core.xml" ContentType="application/vnd.openxmlformats-package.core-properties+xml"/>
  <Override PartName="/ppt/presentation.xml" ContentType="application/vnd.openxmlformats-officedocument.presentationml.presentation.main+xml"/>
  <Override PartName="/ppt/presProps.xml" ContentType="application/vnd.openxmlformats-officedocument.presentationml.presProps+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ags/tag1.xml" ContentType="application/vnd.openxmlformats-officedocument.presentationml.tags+xml"/>
  <Override PartName="/ppt/theme/theme1.xml" ContentType="application/vnd.openxmlformats-officedocument.theme+xml"/>
  <Override PartName="/ppt/theme/theme2.xml" ContentType="application/vnd.openxmlformats-officedocument.theme+xml"/>
  <Override PartName="/ppt/viewProps.xml" ContentType="application/vnd.openxmlformats-officedocument.presentationml.viewProps+xml"/>
</Types>
</file>

<file path=_rels/.rels>&#65279;<?xml version="1.0" encoding="utf-8" standalone="yes"?><Relationships xmlns="http://schemas.openxmlformats.org/package/2006/relationships"><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package/2006/relationships/metadata/thumbnail" Target="docProps/thumbnail.jpeg" /></Relationships>
</file>

<file path=ppt/presentation.xml><?xml version="1.0" encoding="utf-8"?>
<p:presentation xmlns:r="http://schemas.openxmlformats.org/officeDocument/2006/relationships" xmlns:a="http://schemas.openxmlformats.org/drawingml/2006/main" xmlns:p="http://schemas.openxmlformats.org/presentationml/2006/main" saveSubsetFonts="1">
  <p:sldMasterIdLst>
    <p:sldMasterId id="2147483648" r:id="rId1"/>
    <p:sldMasterId id="2147483671" r:id="rId2"/>
  </p:sldMasterIdLst>
  <p:sldIdLst>
    <p:sldId id="259" r:id="rId3"/>
    <p:sldId id="262" r:id="rId4"/>
    <p:sldId id="265" r:id="rId5"/>
    <p:sldId id="268" r:id="rId6"/>
    <p:sldId id="271" r:id="rId7"/>
    <p:sldId id="274" r:id="rId8"/>
    <p:sldId id="277" r:id="rId9"/>
    <p:sldId id="280" r:id="rId10"/>
    <p:sldId id="283" r:id="rId11"/>
    <p:sldId id="286" r:id="rId12"/>
    <p:sldId id="289" r:id="rId13"/>
    <p:sldId id="291" r:id="rId14"/>
  </p:sldIdLst>
  <p:sldSz cx="12192000" cy="6858000"/>
  <p:notesSz cx="6858000" cy="9144000"/>
  <p:custDataLst>
    <p:tags r:id="rId15"/>
  </p:custData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r="http://schemas.openxmlformats.org/officeDocument/2006/relationships" xmlns:a="http://schemas.openxmlformats.org/drawingml/2006/main" xmlns:p="http://schemas.openxmlformats.org/presentationml/2006/main">
  <p:showPr showNarration="1">
    <p:presen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 uri="{1BD7E111-0CB8-44D6-8891-C1BB2F81B7CC}">
      <p1710:readonlyRecommended xmlns:p1710="http://schemas.microsoft.com/office/powerpoint/2017/10/main" val="0"/>
    </p:ext>
  </p:extLst>
</p:presentationPr>
</file>

<file path=ppt/tableStyles.xml><?xml version="1.0" encoding="utf-8"?>
<a:tblStyleLst xmlns:r="http://schemas.openxmlformats.org/officeDocument/2006/relationships"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showOutlineIcons="0" horzBarState="maximized">
    <p:restoredLeft sz="16000"/>
    <p:restoredTop sz="0"/>
  </p:normalViewPr>
  <p:slideViewPr>
    <p:cSldViewPr>
      <p:cViewPr>
        <p:scale>
          <a:sx n="73" d="100"/>
          <a:sy n="73" d="100"/>
        </p:scale>
        <p:origin x="0" y="0"/>
      </p:cViewPr>
    </p:cSldViewPr>
  </p:slideViewPr>
  <p:notesViewPr>
    <p:cSldViewPr>
      <p:cViewPr>
        <p:scale>
          <a:sx n="1" d="100"/>
          <a:sy n="1" d="100"/>
        </p:scale>
        <p:origin x="0" y="0"/>
      </p:cViewPr>
    </p:cSldViewPr>
  </p:notesViewPr>
</p:viewPr>
</file>

<file path=ppt/_rels/presentation.xml.rels>&#65279;<?xml version="1.0" encoding="utf-8" standalone="yes"?><Relationships xmlns="http://schemas.openxmlformats.org/package/2006/relationships"><Relationship Id="rId1" Type="http://schemas.openxmlformats.org/officeDocument/2006/relationships/slideMaster" Target="slideMasters/slideMaster1.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tags" Target="tags/tag1.xml" /><Relationship Id="rId16" Type="http://schemas.openxmlformats.org/officeDocument/2006/relationships/presProps" Target="presProps.xml" /><Relationship Id="rId17" Type="http://schemas.openxmlformats.org/officeDocument/2006/relationships/viewProps" Target="viewProps.xml" /><Relationship Id="rId18" Type="http://schemas.openxmlformats.org/officeDocument/2006/relationships/theme" Target="theme/theme1.xml" /><Relationship Id="rId19" Type="http://schemas.openxmlformats.org/officeDocument/2006/relationships/tableStyles" Target="tableStyles.xml" /><Relationship Id="rId2" Type="http://schemas.openxmlformats.org/officeDocument/2006/relationships/slideMaster" Target="slideMasters/slideMaster2.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s>
</file>

<file path=ppt/slideLayouts/_rels/slideLayout1.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2.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3.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4.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5.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6.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7.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8.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9.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10.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11.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12.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3.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4.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5.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6.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7.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8.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9.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20.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21.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22.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slideLayout1.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itle" preserve="1">
  <p:cSld name="Title Slide">
    <p:spTree>
      <p:nvGrpSpPr>
        <p:cNvPr id="1" name="" title=""/>
        <p:cNvGrpSpPr/>
        <p:nvPr/>
      </p:nvGrpSpPr>
      <p:grpSpPr>
        <a:xfrm>
          <a:off x="0" y="0"/>
          <a:ext cx="0" cy="0"/>
        </a:xfrm>
      </p:grpSpPr>
      <p:sp>
        <p:nvSpPr>
          <p:cNvPr id="2" name="Title 1" title=""/>
          <p:cNvSpPr>
            <a:spLocks noGrp="1"/>
          </p:cNvSpPr>
          <p:nvPr>
            <p:ph type="ctrTitle"/>
          </p:nvPr>
        </p:nvSpPr>
        <p:spPr/>
        <p:txBody>
          <a:bodyPr/>
          <a:lstStyle/>
          <a:p>
            <a:r>
              <a:rPr lang="en-US" smtClean="0"/>
              <a:t>Click to edit Master title style</a:t>
            </a:r>
            <a:endParaRPr lang="en-US"/>
          </a:p>
        </p:txBody>
      </p:sp>
      <p:sp>
        <p:nvSpPr>
          <p:cNvPr id="3" name="Subtitle 2" title=""/>
          <p:cNvSpPr>
            <a:spLocks noGrp="1"/>
          </p:cNvSpPr>
          <p:nvPr>
            <p:ph type="subTitle" idx="1"/>
          </p:nvPr>
        </p:nvSpPr>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title=""/>
          <p:cNvSpPr>
            <a:spLocks noGrp="1"/>
          </p:cNvSpPr>
          <p:nvPr>
            <p:ph type="dt" sz="half" idx="2"/>
          </p:nvPr>
        </p:nvSpPr>
        <p:spPr/>
        <p:txBody>
          <a:bodyPr/>
          <a:lstStyle/>
          <a:p>
            <a:fld id="{1E1DDEDB-AE0B-4635-8FB7-C5620C832366}"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2.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obj" preserve="1">
  <p:cSld name="Title and Content">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Content Placeholder 2" title=""/>
          <p:cNvSpPr>
            <a:spLocks noGrp="1"/>
          </p:cNvSpPr>
          <p:nvPr>
            <p:ph idx="1"/>
          </p:nvPr>
        </p:nvSpPr>
        <p:spPr/>
        <p:txBody>
          <a:body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p:txBody>
          <a:bodyPr/>
          <a:lstStyle/>
          <a:p>
            <a:fld id="{424CB744-3D93-4C56-A13A-76D1FAA64257}"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3.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secHead" preserve="1">
  <p:cSld name="Section Header">
    <p:spTree>
      <p:nvGrpSpPr>
        <p:cNvPr id="1" name="" title=""/>
        <p:cNvGrpSpPr/>
        <p:nvPr/>
      </p:nvGrpSpPr>
      <p:grpSpPr>
        <a:xfrm>
          <a:off x="0" y="0"/>
          <a:ext cx="0" cy="0"/>
        </a:xfrm>
      </p:grpSpPr>
      <p:sp>
        <p:nvSpPr>
          <p:cNvPr id="2" name="Title 1" title=""/>
          <p:cNvSpPr>
            <a:spLocks noGrp="1"/>
          </p:cNvSpPr>
          <p:nvPr>
            <p:ph type="title"/>
          </p:nvPr>
        </p:nvSpPr>
        <p:spPr/>
        <p:txBody>
          <a:bodyPr anchor="t"/>
          <a:lstStyle>
            <a:lvl1pPr algn="l">
              <a:defRPr sz="4000" b="1" cap="all"/>
            </a:lvl1pPr>
          </a:lstStyle>
          <a:p>
            <a:r>
              <a:rPr lang="en-US" smtClean="0"/>
              <a:t>Click to edit Master title style</a:t>
            </a:r>
            <a:endParaRPr lang="en-US"/>
          </a:p>
        </p:txBody>
      </p:sp>
      <p:sp>
        <p:nvSpPr>
          <p:cNvPr id="3" name="Text Placeholder 2" title=""/>
          <p:cNvSpPr>
            <a:spLocks noGrp="1"/>
          </p:cNvSpPr>
          <p:nvPr>
            <p:ph type="body" idx="1"/>
          </p:nvPr>
        </p:nvSpPr>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r>
              <a:rPr lang="en-US" smtClean="0"/>
              <a:t>Click to edit Master text styles</a:t>
            </a:r>
          </a:p>
        </p:txBody>
      </p:sp>
      <p:sp>
        <p:nvSpPr>
          <p:cNvPr id="4" name="Date Placeholder 3" title=""/>
          <p:cNvSpPr>
            <a:spLocks noGrp="1"/>
          </p:cNvSpPr>
          <p:nvPr>
            <p:ph type="dt" sz="half" idx="2"/>
          </p:nvPr>
        </p:nvSpPr>
        <p:spPr/>
        <p:txBody>
          <a:bodyPr/>
          <a:lstStyle/>
          <a:p>
            <a:fld id="{38220E46-CB1F-41CF-B9F0-0A72F8CBC89B}"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4.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woObj" preserve="1">
  <p:cSld name="Two Content">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Content Placeholder 2" title=""/>
          <p:cNvSpPr>
            <a:spLocks noGrp="1"/>
          </p:cNvSpPr>
          <p:nvPr>
            <p:ph sz="half" idx="1"/>
          </p:nvPr>
        </p:nvSpPr>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title=""/>
          <p:cNvSpPr>
            <a:spLocks noGrp="1"/>
          </p:cNvSpPr>
          <p:nvPr>
            <p:ph sz="half" idx="2"/>
          </p:nvPr>
        </p:nvSpPr>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title=""/>
          <p:cNvSpPr>
            <a:spLocks noGrp="1"/>
          </p:cNvSpPr>
          <p:nvPr>
            <p:ph type="dt" sz="half" idx="3"/>
          </p:nvPr>
        </p:nvSpPr>
        <p:spPr/>
        <p:txBody>
          <a:bodyPr/>
          <a:lstStyle/>
          <a:p>
            <a:fld id="{CA0DB1EF-ACF4-4CC6-AC89-3836E297E73D}" type="datetimeFigureOut">
              <a:rPr lang="en-US" smtClean="0"/>
              <a:t>11/7/2009</a:t>
            </a:fld>
            <a:endParaRPr lang="en-US"/>
          </a:p>
        </p:txBody>
      </p:sp>
      <p:sp>
        <p:nvSpPr>
          <p:cNvPr id="6" name="Footer Placeholder 5" title=""/>
          <p:cNvSpPr>
            <a:spLocks noGrp="1"/>
          </p:cNvSpPr>
          <p:nvPr>
            <p:ph type="ftr" sz="quarter" idx="4"/>
          </p:nvPr>
        </p:nvSpPr>
        <p:spPr/>
        <p:txBody>
          <a:bodyPr/>
          <a:lstStyle/>
          <a:p>
            <a:endParaRPr lang="en-US"/>
          </a:p>
        </p:txBody>
      </p:sp>
      <p:sp>
        <p:nvSpPr>
          <p:cNvPr id="7" name="Slide Number Placeholder 6" title=""/>
          <p:cNvSpPr>
            <a:spLocks noGrp="1"/>
          </p:cNvSpPr>
          <p:nvPr>
            <p:ph type="sldNum" sz="quarter" idx="5"/>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5.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woTxTwoObj" preserve="1">
  <p:cSld name="Comparison">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Text Placeholder 2" title=""/>
          <p:cNvSpPr>
            <a:spLocks noGrp="1"/>
          </p:cNvSpPr>
          <p:nvPr>
            <p:ph type="body" idx="1"/>
          </p:nvPr>
        </p:nvSpPr>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r>
              <a:rPr lang="en-US" smtClean="0"/>
              <a:t>Click to edit Master text styles</a:t>
            </a:r>
          </a:p>
        </p:txBody>
      </p:sp>
      <p:sp>
        <p:nvSpPr>
          <p:cNvPr id="4" name="Content Placeholder 3" title=""/>
          <p:cNvSpPr>
            <a:spLocks noGrp="1"/>
          </p:cNvSpPr>
          <p:nvPr>
            <p:ph sz="half" idx="2"/>
          </p:nvPr>
        </p:nvSpPr>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title=""/>
          <p:cNvSpPr>
            <a:spLocks noGrp="1"/>
          </p:cNvSpPr>
          <p:nvPr>
            <p:ph type="body" sz="quarter" idx="3"/>
          </p:nvPr>
        </p:nvSpPr>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r>
              <a:rPr lang="en-US" smtClean="0"/>
              <a:t>Click to edit Master text styles</a:t>
            </a:r>
          </a:p>
        </p:txBody>
      </p:sp>
      <p:sp>
        <p:nvSpPr>
          <p:cNvPr id="6" name="Content Placeholder 5" title=""/>
          <p:cNvSpPr>
            <a:spLocks noGrp="1"/>
          </p:cNvSpPr>
          <p:nvPr>
            <p:ph sz="quarter" idx="4"/>
          </p:nvPr>
        </p:nvSpPr>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title=""/>
          <p:cNvSpPr>
            <a:spLocks noGrp="1"/>
          </p:cNvSpPr>
          <p:nvPr>
            <p:ph type="dt" sz="half" idx="5"/>
          </p:nvPr>
        </p:nvSpPr>
        <p:spPr/>
        <p:txBody>
          <a:bodyPr/>
          <a:lstStyle/>
          <a:p>
            <a:fld id="{F7AC0370-46FA-4920-A010-BB3D460958CA}" type="datetimeFigureOut">
              <a:rPr lang="en-US" smtClean="0"/>
              <a:t>11/7/2009</a:t>
            </a:fld>
            <a:endParaRPr lang="en-US"/>
          </a:p>
        </p:txBody>
      </p:sp>
      <p:sp>
        <p:nvSpPr>
          <p:cNvPr id="8" name="Footer Placeholder 7" title=""/>
          <p:cNvSpPr>
            <a:spLocks noGrp="1"/>
          </p:cNvSpPr>
          <p:nvPr>
            <p:ph type="ftr" sz="quarter" idx="6"/>
          </p:nvPr>
        </p:nvSpPr>
        <p:spPr/>
        <p:txBody>
          <a:bodyPr/>
          <a:lstStyle/>
          <a:p>
            <a:endParaRPr lang="en-US"/>
          </a:p>
        </p:txBody>
      </p:sp>
      <p:sp>
        <p:nvSpPr>
          <p:cNvPr id="9" name="Slide Number Placeholder 8" title=""/>
          <p:cNvSpPr>
            <a:spLocks noGrp="1"/>
          </p:cNvSpPr>
          <p:nvPr>
            <p:ph type="sldNum" sz="quarter" idx="7"/>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6.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itleOnly" preserve="1">
  <p:cSld name="Title Only">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Date Placeholder 2" title=""/>
          <p:cNvSpPr>
            <a:spLocks noGrp="1"/>
          </p:cNvSpPr>
          <p:nvPr>
            <p:ph type="dt" sz="half" idx="1"/>
          </p:nvPr>
        </p:nvSpPr>
        <p:spPr/>
        <p:txBody>
          <a:bodyPr/>
          <a:lstStyle/>
          <a:p>
            <a:fld id="{D3547037-707C-49C9-BFCD-A9E5B6EC2ECF}" type="datetimeFigureOut">
              <a:rPr lang="en-US" smtClean="0"/>
              <a:t>11/7/2009</a:t>
            </a:fld>
            <a:endParaRPr lang="en-US"/>
          </a:p>
        </p:txBody>
      </p:sp>
      <p:sp>
        <p:nvSpPr>
          <p:cNvPr id="4" name="Footer Placeholder 3" title=""/>
          <p:cNvSpPr>
            <a:spLocks noGrp="1"/>
          </p:cNvSpPr>
          <p:nvPr>
            <p:ph type="ftr" sz="quarter" idx="2"/>
          </p:nvPr>
        </p:nvSpPr>
        <p:spPr/>
        <p:txBody>
          <a:bodyPr/>
          <a:lstStyle/>
          <a:p>
            <a:endParaRPr lang="en-US"/>
          </a:p>
        </p:txBody>
      </p:sp>
      <p:sp>
        <p:nvSpPr>
          <p:cNvPr id="5" name="Slide Number Placeholder 4" title=""/>
          <p:cNvSpPr>
            <a:spLocks noGrp="1"/>
          </p:cNvSpPr>
          <p:nvPr>
            <p:ph type="sldNum" sz="quarter" idx="3"/>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7.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blank" preserve="1">
  <p:cSld name="Blank">
    <p:spTree>
      <p:nvGrpSpPr>
        <p:cNvPr id="1" name="" title=""/>
        <p:cNvGrpSpPr/>
        <p:nvPr/>
      </p:nvGrpSpPr>
      <p:grpSpPr>
        <a:xfrm>
          <a:off x="0" y="0"/>
          <a:ext cx="0" cy="0"/>
        </a:xfrm>
      </p:grpSpPr>
      <p:sp>
        <p:nvSpPr>
          <p:cNvPr id="2" name="Date Placeholder 1" title=""/>
          <p:cNvSpPr>
            <a:spLocks noGrp="1"/>
          </p:cNvSpPr>
          <p:nvPr>
            <p:ph type="dt" sz="half"/>
          </p:nvPr>
        </p:nvSpPr>
        <p:spPr/>
        <p:txBody>
          <a:bodyPr/>
          <a:lstStyle/>
          <a:p>
            <a:fld id="{4B480B94-630B-4EE2-B88E-AE43B77698B9}" type="datetimeFigureOut">
              <a:rPr lang="en-US" smtClean="0"/>
              <a:t>11/7/2009</a:t>
            </a:fld>
            <a:endParaRPr lang="en-US"/>
          </a:p>
        </p:txBody>
      </p:sp>
      <p:sp>
        <p:nvSpPr>
          <p:cNvPr id="3" name="Footer Placeholder 2" title=""/>
          <p:cNvSpPr>
            <a:spLocks noGrp="1"/>
          </p:cNvSpPr>
          <p:nvPr>
            <p:ph type="ftr" sz="quarter" idx="1"/>
          </p:nvPr>
        </p:nvSpPr>
        <p:spPr/>
        <p:txBody>
          <a:bodyPr/>
          <a:lstStyle/>
          <a:p>
            <a:endParaRPr lang="en-US"/>
          </a:p>
        </p:txBody>
      </p:sp>
      <p:sp>
        <p:nvSpPr>
          <p:cNvPr id="4" name="Slide Number Placeholder 3" title=""/>
          <p:cNvSpPr>
            <a:spLocks noGrp="1"/>
          </p:cNvSpPr>
          <p:nvPr>
            <p:ph type="sldNum" sz="quarter" idx="2"/>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8.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objTx" preserve="1">
  <p:cSld name="Content with Caption">
    <p:spTree>
      <p:nvGrpSpPr>
        <p:cNvPr id="1" name="" title=""/>
        <p:cNvGrpSpPr/>
        <p:nvPr/>
      </p:nvGrpSpPr>
      <p:grpSpPr>
        <a:xfrm>
          <a:off x="0" y="0"/>
          <a:ext cx="0" cy="0"/>
        </a:xfrm>
      </p:grpSpPr>
      <p:sp>
        <p:nvSpPr>
          <p:cNvPr id="2" name="Title 1" title=""/>
          <p:cNvSpPr>
            <a:spLocks noGrp="1"/>
          </p:cNvSpPr>
          <p:nvPr>
            <p:ph type="title"/>
          </p:nvPr>
        </p:nvSpPr>
        <p:spPr/>
        <p:txBody>
          <a:bodyPr anchor="b"/>
          <a:lstStyle>
            <a:lvl1pPr algn="l">
              <a:defRPr sz="2000" b="1"/>
            </a:lvl1pPr>
          </a:lstStyle>
          <a:p>
            <a:r>
              <a:rPr lang="en-US" smtClean="0"/>
              <a:t>Click to edit Master title style</a:t>
            </a:r>
            <a:endParaRPr lang="en-US"/>
          </a:p>
        </p:txBody>
      </p:sp>
      <p:sp>
        <p:nvSpPr>
          <p:cNvPr id="3" name="Content Placeholder 2" title=""/>
          <p:cNvSpPr>
            <a:spLocks noGrp="1"/>
          </p:cNvSpPr>
          <p:nvPr>
            <p:ph idx="1"/>
          </p:nvPr>
        </p:nvSpPr>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title=""/>
          <p:cNvSpPr>
            <a:spLocks noGrp="1"/>
          </p:cNvSpPr>
          <p:nvPr>
            <p:ph type="body" sz="half" idx="2"/>
          </p:nvPr>
        </p:nvSpPr>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r>
              <a:rPr lang="en-US" smtClean="0"/>
              <a:t>Click to edit Master text styles</a:t>
            </a:r>
          </a:p>
        </p:txBody>
      </p:sp>
      <p:sp>
        <p:nvSpPr>
          <p:cNvPr id="5" name="Date Placeholder 4" title=""/>
          <p:cNvSpPr>
            <a:spLocks noGrp="1"/>
          </p:cNvSpPr>
          <p:nvPr>
            <p:ph type="dt" sz="half" idx="3"/>
          </p:nvPr>
        </p:nvSpPr>
        <p:spPr/>
        <p:txBody>
          <a:bodyPr/>
          <a:lstStyle/>
          <a:p>
            <a:fld id="{8A4EED5D-7799-4306-AD48-5BF3690AEC7C}" type="datetimeFigureOut">
              <a:rPr lang="en-US" smtClean="0"/>
              <a:t>11/7/2009</a:t>
            </a:fld>
            <a:endParaRPr lang="en-US"/>
          </a:p>
        </p:txBody>
      </p:sp>
      <p:sp>
        <p:nvSpPr>
          <p:cNvPr id="6" name="Footer Placeholder 5" title=""/>
          <p:cNvSpPr>
            <a:spLocks noGrp="1"/>
          </p:cNvSpPr>
          <p:nvPr>
            <p:ph type="ftr" sz="quarter" idx="4"/>
          </p:nvPr>
        </p:nvSpPr>
        <p:spPr/>
        <p:txBody>
          <a:bodyPr/>
          <a:lstStyle/>
          <a:p>
            <a:endParaRPr lang="en-US"/>
          </a:p>
        </p:txBody>
      </p:sp>
      <p:sp>
        <p:nvSpPr>
          <p:cNvPr id="7" name="Slide Number Placeholder 6" title=""/>
          <p:cNvSpPr>
            <a:spLocks noGrp="1"/>
          </p:cNvSpPr>
          <p:nvPr>
            <p:ph type="sldNum" sz="quarter" idx="5"/>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9.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picTx" preserve="1">
  <p:cSld name="Picture with Caption">
    <p:spTree>
      <p:nvGrpSpPr>
        <p:cNvPr id="1" name="" title=""/>
        <p:cNvGrpSpPr/>
        <p:nvPr/>
      </p:nvGrpSpPr>
      <p:grpSpPr>
        <a:xfrm>
          <a:off x="0" y="0"/>
          <a:ext cx="0" cy="0"/>
        </a:xfrm>
      </p:grpSpPr>
      <p:sp>
        <p:nvSpPr>
          <p:cNvPr id="2" name="Title 1" title=""/>
          <p:cNvSpPr>
            <a:spLocks noGrp="1"/>
          </p:cNvSpPr>
          <p:nvPr>
            <p:ph type="title"/>
          </p:nvPr>
        </p:nvSpPr>
        <p:spPr/>
        <p:txBody>
          <a:bodyPr anchor="b"/>
          <a:lstStyle>
            <a:lvl1pPr algn="l">
              <a:defRPr sz="2000" b="1"/>
            </a:lvl1pPr>
          </a:lstStyle>
          <a:p>
            <a:r>
              <a:rPr lang="en-US" smtClean="0"/>
              <a:t>Click to edit Master title style</a:t>
            </a:r>
            <a:endParaRPr lang="en-US"/>
          </a:p>
        </p:txBody>
      </p:sp>
      <p:sp>
        <p:nvSpPr>
          <p:cNvPr id="3" name="Picture Placeholder 2" title=""/>
          <p:cNvSpPr>
            <a:spLocks noGrp="1"/>
          </p:cNvSpPr>
          <p:nvPr>
            <p:ph type="pic" idx="1"/>
          </p:nvPr>
        </p:nvSpPr>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title=""/>
          <p:cNvSpPr>
            <a:spLocks noGrp="1"/>
          </p:cNvSpPr>
          <p:nvPr>
            <p:ph type="body" sz="half" idx="2"/>
          </p:nvPr>
        </p:nvSpPr>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r>
              <a:rPr lang="en-US" smtClean="0"/>
              <a:t>Click to edit Master text styles</a:t>
            </a:r>
          </a:p>
        </p:txBody>
      </p:sp>
      <p:sp>
        <p:nvSpPr>
          <p:cNvPr id="5" name="Date Placeholder 4" title=""/>
          <p:cNvSpPr>
            <a:spLocks noGrp="1"/>
          </p:cNvSpPr>
          <p:nvPr>
            <p:ph type="dt" sz="half" idx="3"/>
          </p:nvPr>
        </p:nvSpPr>
        <p:spPr/>
        <p:txBody>
          <a:bodyPr/>
          <a:lstStyle/>
          <a:p>
            <a:fld id="{D397BBE5-CC12-4BF9-A4F5-E10E3D9FE2DA}" type="datetimeFigureOut">
              <a:rPr lang="en-US" smtClean="0"/>
              <a:t>11/7/2009</a:t>
            </a:fld>
            <a:endParaRPr lang="en-US"/>
          </a:p>
        </p:txBody>
      </p:sp>
      <p:sp>
        <p:nvSpPr>
          <p:cNvPr id="6" name="Footer Placeholder 5" title=""/>
          <p:cNvSpPr>
            <a:spLocks noGrp="1"/>
          </p:cNvSpPr>
          <p:nvPr>
            <p:ph type="ftr" sz="quarter" idx="4"/>
          </p:nvPr>
        </p:nvSpPr>
        <p:spPr/>
        <p:txBody>
          <a:bodyPr/>
          <a:lstStyle/>
          <a:p>
            <a:endParaRPr lang="en-US"/>
          </a:p>
        </p:txBody>
      </p:sp>
      <p:sp>
        <p:nvSpPr>
          <p:cNvPr id="7" name="Slide Number Placeholder 6" title=""/>
          <p:cNvSpPr>
            <a:spLocks noGrp="1"/>
          </p:cNvSpPr>
          <p:nvPr>
            <p:ph type="sldNum" sz="quarter" idx="5"/>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10.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vertTx" preserve="1">
  <p:cSld name="Title and Vertical Text">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Vertical Text Placeholder 2" title=""/>
          <p:cNvSpPr>
            <a:spLocks noGrp="1"/>
          </p:cNvSpPr>
          <p:nvPr>
            <p:ph type="body" orient="vert" idx="1"/>
          </p:nvPr>
        </p:nvSpPr>
        <p:spPr/>
        <p:txBody>
          <a:bodyPr vert="eaVert"/>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p:txBody>
          <a:bodyPr/>
          <a:lstStyle/>
          <a:p>
            <a:fld id="{22C253B8-1526-4AC1-BEBC-2AFDC91327A4}"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11.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vertTitleAndTx" preserve="1">
  <p:cSld name="Vertical Title and Text">
    <p:spTree>
      <p:nvGrpSpPr>
        <p:cNvPr id="1" name="" title=""/>
        <p:cNvGrpSpPr/>
        <p:nvPr/>
      </p:nvGrpSpPr>
      <p:grpSpPr>
        <a:xfrm>
          <a:off x="0" y="0"/>
          <a:ext cx="0" cy="0"/>
        </a:xfrm>
      </p:grpSpPr>
      <p:sp>
        <p:nvSpPr>
          <p:cNvPr id="2" name="Vertical Title 1" title=""/>
          <p:cNvSpPr>
            <a:spLocks noGrp="1"/>
          </p:cNvSpPr>
          <p:nvPr>
            <p:ph type="title" orient="vert"/>
          </p:nvPr>
        </p:nvSpPr>
        <p:spPr/>
        <p:txBody>
          <a:bodyPr vert="eaVert"/>
          <a:lstStyle/>
          <a:p>
            <a:r>
              <a:rPr lang="en-US" smtClean="0"/>
              <a:t>Click to edit Master title style</a:t>
            </a:r>
            <a:endParaRPr lang="en-US"/>
          </a:p>
        </p:txBody>
      </p:sp>
      <p:sp>
        <p:nvSpPr>
          <p:cNvPr id="3" name="Vertical Text Placeholder 2" title=""/>
          <p:cNvSpPr>
            <a:spLocks noGrp="1"/>
          </p:cNvSpPr>
          <p:nvPr>
            <p:ph type="body" orient="vert" idx="1"/>
          </p:nvPr>
        </p:nvSpPr>
        <p:spPr/>
        <p:txBody>
          <a:bodyPr vert="eaVert"/>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p:txBody>
          <a:bodyPr/>
          <a:lstStyle/>
          <a:p>
            <a:fld id="{E9DFB226-1613-4778-9936-75AC83B58B49}"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12.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itle" preserve="1">
  <p:cSld name="Title Slide">
    <p:spTree>
      <p:nvGrpSpPr>
        <p:cNvPr id="1" name=""/>
        <p:cNvGrpSpPr/>
        <p:nvPr/>
      </p:nvGrpSpPr>
      <p:grpSpPr>
        <a:xfrm>
          <a:off x="0" y="0"/>
          <a: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3.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obj" preserve="1">
  <p:cSld name="Title and Content">
    <p:spTree>
      <p:nvGrpSpPr>
        <p:cNvPr id="1" name=""/>
        <p:cNvGrpSpPr/>
        <p:nvPr/>
      </p:nvGrpSpPr>
      <p:grpSpPr>
        <a:xfrm>
          <a:off x="0" y="0"/>
          <a: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4.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secHead" preserve="1">
  <p:cSld name="Section Header">
    <p:spTree>
      <p:nvGrpSpPr>
        <p:cNvPr id="1" name=""/>
        <p:cNvGrpSpPr/>
        <p:nvPr/>
      </p:nvGrpSpPr>
      <p:grpSpPr>
        <a:xfrm>
          <a:off x="0" y="0"/>
          <a: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1D8BD707-D9CF-40AE-B4C6-C98DA3205C09}" type="datetimeFigureOut">
              <a:rPr lang="en-US" smtClean="0"/>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5.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woObj" preserve="1">
  <p:cSld name="Two Content">
    <p:spTree>
      <p:nvGrpSpPr>
        <p:cNvPr id="1" name=""/>
        <p:cNvGrpSpPr/>
        <p:nvPr/>
      </p:nvGrpSpPr>
      <p:grpSpPr>
        <a:xfrm>
          <a:off x="0" y="0"/>
          <a: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1D8BD707-D9CF-40AE-B4C6-C98DA3205C09}" type="datetimeFigureOut">
              <a:rPr lang="en-US" smtClean="0"/>
              <a:t>8/1/2011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6.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woTxTwoObj" preserve="1">
  <p:cSld name="Comparison">
    <p:spTree>
      <p:nvGrpSpPr>
        <p:cNvPr id="1" name=""/>
        <p:cNvGrpSpPr/>
        <p:nvPr/>
      </p:nvGrpSpPr>
      <p:grpSpPr>
        <a:xfrm>
          <a:off x="0" y="0"/>
          <a: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1D8BD707-D9CF-40AE-B4C6-C98DA3205C09}" type="datetimeFigureOut">
              <a:rPr lang="en-US" smtClean="0"/>
              <a:t>8/1/2011</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7.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itleOnly" preserve="1">
  <p:cSld name="Title Only">
    <p:spTree>
      <p:nvGrpSpPr>
        <p:cNvPr id="1" name=""/>
        <p:cNvGrpSpPr/>
        <p:nvPr/>
      </p:nvGrpSpPr>
      <p:grpSpPr>
        <a:xfrm>
          <a:off x="0" y="0"/>
          <a: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1D8BD707-D9CF-40AE-B4C6-C98DA3205C09}" type="datetimeFigureOut">
              <a:rPr lang="en-US" smtClean="0"/>
              <a:t>8/1/2011</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8.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blank" preserve="1">
  <p:cSld name="Blank">
    <p:spTree>
      <p:nvGrpSpPr>
        <p:cNvPr id="1" name=""/>
        <p:cNvGrpSpPr/>
        <p:nvPr/>
      </p:nvGrpSpPr>
      <p:grpSpPr>
        <a:xfrm>
          <a:off x="0" y="0"/>
          <a:ext cx="0" cy="0"/>
        </a:xfrm>
      </p:grpSpPr>
      <p:sp>
        <p:nvSpPr>
          <p:cNvPr id="2" name="Date Placeholder 1"/>
          <p:cNvSpPr>
            <a:spLocks noGrp="1"/>
          </p:cNvSpPr>
          <p:nvPr>
            <p:ph type="dt" sz="half" idx="10"/>
          </p:nvPr>
        </p:nvSpPr>
        <p:spPr/>
        <p:txBody>
          <a:bodyPr/>
          <a:lstStyle/>
          <a:p>
            <a:fld id="{1D8BD707-D9CF-40AE-B4C6-C98DA3205C09}" type="datetimeFigureOut">
              <a:rPr lang="en-US" smtClean="0"/>
              <a:t>8/1/2011</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9.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objTx" preserve="1">
  <p:cSld name="Content with Caption">
    <p:spTree>
      <p:nvGrpSpPr>
        <p:cNvPr id="1" name=""/>
        <p:cNvGrpSpPr/>
        <p:nvPr/>
      </p:nvGrpSpPr>
      <p:grpSpPr>
        <a:xfrm>
          <a:off x="0" y="0"/>
          <a: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t>8/1/2011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20.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picTx" preserve="1">
  <p:cSld name="Picture with Caption">
    <p:spTree>
      <p:nvGrpSpPr>
        <p:cNvPr id="1" name=""/>
        <p:cNvGrpSpPr/>
        <p:nvPr/>
      </p:nvGrpSpPr>
      <p:grpSpPr>
        <a:xfrm>
          <a:off x="0" y="0"/>
          <a: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t>8/1/2011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21.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vertTx" preserve="1">
  <p:cSld name="Title and Vertical Text">
    <p:spTree>
      <p:nvGrpSpPr>
        <p:cNvPr id="1" name=""/>
        <p:cNvGrpSpPr/>
        <p:nvPr/>
      </p:nvGrpSpPr>
      <p:grpSpPr>
        <a:xfrm>
          <a:off x="0" y="0"/>
          <a: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22.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vertTitleAndTx" preserve="1">
  <p:cSld name="Vertical Title and Text">
    <p:spTree>
      <p:nvGrpSpPr>
        <p:cNvPr id="1" name=""/>
        <p:cNvGrpSpPr/>
        <p:nvPr/>
      </p:nvGrpSpPr>
      <p:grpSpPr>
        <a:xfrm>
          <a:off x="0" y="0"/>
          <a: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Masters/_rels/slideMaster1.xml.rels>&#65279;<?xml version="1.0" encoding="utf-8" standalone="yes"?><Relationships xmlns="http://schemas.openxmlformats.org/package/2006/relationships"><Relationship Id="rId1" Type="http://schemas.openxmlformats.org/officeDocument/2006/relationships/slideLayout" Target="../slideLayouts/slideLayout1.xml" /><Relationship Id="rId10" Type="http://schemas.openxmlformats.org/officeDocument/2006/relationships/slideLayout" Target="../slideLayouts/slideLayout10.xml" /><Relationship Id="rId11" Type="http://schemas.openxmlformats.org/officeDocument/2006/relationships/slideLayout" Target="../slideLayouts/slideLayout11.xml" /><Relationship Id="rId12" Type="http://schemas.openxmlformats.org/officeDocument/2006/relationships/theme" Target="../theme/theme1.xml" /><Relationship Id="rId2" Type="http://schemas.openxmlformats.org/officeDocument/2006/relationships/slideLayout" Target="../slideLayouts/slideLayout2.xml" /><Relationship Id="rId3" Type="http://schemas.openxmlformats.org/officeDocument/2006/relationships/slideLayout" Target="../slideLayouts/slideLayout3.xml" /><Relationship Id="rId4" Type="http://schemas.openxmlformats.org/officeDocument/2006/relationships/slideLayout" Target="../slideLayouts/slideLayout4.xml" /><Relationship Id="rId5" Type="http://schemas.openxmlformats.org/officeDocument/2006/relationships/slideLayout" Target="../slideLayouts/slideLayout5.xml" /><Relationship Id="rId6" Type="http://schemas.openxmlformats.org/officeDocument/2006/relationships/slideLayout" Target="../slideLayouts/slideLayout6.xml" /><Relationship Id="rId7" Type="http://schemas.openxmlformats.org/officeDocument/2006/relationships/slideLayout" Target="../slideLayouts/slideLayout7.xml" /><Relationship Id="rId8" Type="http://schemas.openxmlformats.org/officeDocument/2006/relationships/slideLayout" Target="../slideLayouts/slideLayout8.xml" /><Relationship Id="rId9" Type="http://schemas.openxmlformats.org/officeDocument/2006/relationships/slideLayout" Target="../slideLayouts/slideLayout9.xml" /></Relationships>
</file>

<file path=ppt/slideMasters/_rels/slideMaster2.xml.rels>&#65279;<?xml version="1.0" encoding="utf-8" standalone="yes"?><Relationships xmlns="http://schemas.openxmlformats.org/package/2006/relationships"><Relationship Id="rId1" Type="http://schemas.openxmlformats.org/officeDocument/2006/relationships/slideLayout" Target="../slideLayouts/slideLayout12.xml" /><Relationship Id="rId10" Type="http://schemas.openxmlformats.org/officeDocument/2006/relationships/slideLayout" Target="../slideLayouts/slideLayout21.xml" /><Relationship Id="rId11" Type="http://schemas.openxmlformats.org/officeDocument/2006/relationships/slideLayout" Target="../slideLayouts/slideLayout22.xml" /><Relationship Id="rId12" Type="http://schemas.openxmlformats.org/officeDocument/2006/relationships/theme" Target="../theme/theme2.xml" /><Relationship Id="rId2" Type="http://schemas.openxmlformats.org/officeDocument/2006/relationships/slideLayout" Target="../slideLayouts/slideLayout13.xml" /><Relationship Id="rId3" Type="http://schemas.openxmlformats.org/officeDocument/2006/relationships/slideLayout" Target="../slideLayouts/slideLayout14.xml" /><Relationship Id="rId4" Type="http://schemas.openxmlformats.org/officeDocument/2006/relationships/slideLayout" Target="../slideLayouts/slideLayout15.xml" /><Relationship Id="rId5" Type="http://schemas.openxmlformats.org/officeDocument/2006/relationships/slideLayout" Target="../slideLayouts/slideLayout16.xml" /><Relationship Id="rId6" Type="http://schemas.openxmlformats.org/officeDocument/2006/relationships/slideLayout" Target="../slideLayouts/slideLayout17.xml" /><Relationship Id="rId7" Type="http://schemas.openxmlformats.org/officeDocument/2006/relationships/slideLayout" Target="../slideLayouts/slideLayout18.xml" /><Relationship Id="rId8" Type="http://schemas.openxmlformats.org/officeDocument/2006/relationships/slideLayout" Target="../slideLayouts/slideLayout19.xml" /><Relationship Id="rId9" Type="http://schemas.openxmlformats.org/officeDocument/2006/relationships/slideLayout" Target="../slideLayouts/slideLayout20.xml" /></Relationships>
</file>

<file path=ppt/slideMasters/slideMaster1.xml><?xml version="1.0" encoding="utf-8"?>
<p:sldMaster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p:bg>
      <p:bgRef idx="1001">
        <a:schemeClr val="bg1"/>
      </p:bgRef>
    </p:bg>
    <p:spTree>
      <p:nvGrpSpPr>
        <p:cNvPr id="1" name="" title=""/>
        <p:cNvGrpSpPr/>
        <p:nvPr/>
      </p:nvGrpSpPr>
      <p:grpSpPr>
        <a:xfrm>
          <a:off x="0" y="0"/>
          <a:ext cx="0" cy="0"/>
        </a:xfrm>
      </p:grpSpPr>
      <p:sp>
        <p:nvSpPr>
          <p:cNvPr id="2" name="Title Placeholder 1" title=""/>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title=""/>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E8FD0B7A-F5DD-4F40-B4CB-3B2C354B893A}" type="datetimeFigureOut">
              <a:rPr lang="en-US" smtClean="0"/>
              <a:t>11/7/2009</a:t>
            </a:fld>
            <a:endParaRPr lang="en-US"/>
          </a:p>
        </p:txBody>
      </p:sp>
      <p:sp>
        <p:nvSpPr>
          <p:cNvPr id="5" name="Footer Placeholder 4" title=""/>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title=""/>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93AE1883-0942-4AA3-9DB2-9C7C3A0314B1}" type="slidenum">
              <a:rPr lang="en-US" smtClean="0"/>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ransition/>
  <p:timing/>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p:bg>
      <p:bgRef idx="1001">
        <a:schemeClr val="bg1"/>
      </p:bgRef>
    </p:bg>
    <p:spTree>
      <p:nvGrpSpPr>
        <p:cNvPr id="1" name=""/>
        <p:cNvGrpSpPr/>
        <p:nvPr/>
      </p:nvGrpSpPr>
      <p:grpSpPr>
        <a:xfrm>
          <a:off x="0" y="0"/>
          <a: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defPPr>
              <a:defRPr lang="en-US"/>
            </a:defPPr>
            <a:lvl1pPr marL="0" algn="l"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1D8BD707-D9CF-40AE-B4C6-C98DA3205C09}" type="datetimeFigureOut">
              <a:rPr lang="en-US" smtClean="0"/>
              <a:t>8/1/2011</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defPPr>
              <a:defRPr lang="en-US"/>
            </a:defPPr>
            <a:lvl1pPr marL="0" algn="ct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defPPr>
              <a:defRPr lang="en-US"/>
            </a:defPPr>
            <a:lvl1pPr marL="0" algn="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B6F15528-21DE-4FAA-801E-634DDDAF4B2B}" type="slidenum">
              <a:rPr lang="en-US" smtClean="0"/>
              <a:t>‹#›</a:t>
            </a:fld>
            <a:endParaRPr lang="en-US"/>
          </a:p>
        </p:txBody>
      </p:sp>
    </p:spTree>
  </p:cSld>
  <p:clrMap bg1="lt1" tx1="dk1" bg2="lt2" tx2="dk2" accent1="accent1" accent2="accent2" accent3="accent3" accent4="accent4" accent5="accent5" accent6="accent6" hlink="hlink" folHlink="folHlink"/>
  <p:sldLayoutIdLst>
    <p:sldLayoutId id="2147483660" r:id="rId1"/>
    <p:sldLayoutId id="2147483661" r:id="rId2"/>
    <p:sldLayoutId id="2147483662" r:id="rId3"/>
    <p:sldLayoutId id="2147483663" r:id="rId4"/>
    <p:sldLayoutId id="2147483664" r:id="rId5"/>
    <p:sldLayoutId id="2147483665" r:id="rId6"/>
    <p:sldLayoutId id="2147483666" r:id="rId7"/>
    <p:sldLayoutId id="2147483667" r:id="rId8"/>
    <p:sldLayoutId id="2147483668" r:id="rId9"/>
    <p:sldLayoutId id="2147483669" r:id="rId10"/>
    <p:sldLayoutId id="2147483670" r:id="rId11"/>
  </p:sldLayoutIdLst>
  <p:transition/>
  <p:timing/>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1.png" /></Relationships>
</file>

<file path=ppt/slides/_rels/slide2.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2.png" /></Relationships>
</file>

<file path=ppt/slides/_rels/slide3.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3.png" /></Relationships>
</file>

<file path=ppt/slides/_rels/slide4.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4.jpeg" /><Relationship Id="rId3" Type="http://schemas.openxmlformats.org/officeDocument/2006/relationships/image" Target="../media/image2.png" /></Relationships>
</file>

<file path=ppt/slides/_rels/slide5.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5.jpeg" /><Relationship Id="rId3" Type="http://schemas.openxmlformats.org/officeDocument/2006/relationships/image" Target="../media/image2.png" /></Relationships>
</file>

<file path=ppt/slides/_rels/slide6.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2.png" /></Relationships>
</file>

<file path=ppt/slides/_rels/slide7.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3.png" /></Relationships>
</file>

<file path=ppt/slides/_rels/slide8.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6.jpeg" /><Relationship Id="rId3" Type="http://schemas.openxmlformats.org/officeDocument/2006/relationships/image" Target="../media/image2.png" /></Relationships>
</file>

<file path=ppt/slides/_rels/slide9.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7.jpeg" /><Relationship Id="rId3" Type="http://schemas.openxmlformats.org/officeDocument/2006/relationships/image" Target="../media/image2.png" /></Relationships>
</file>

<file path=ppt/slides/_rels/slide10.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8.jpeg" /><Relationship Id="rId3" Type="http://schemas.openxmlformats.org/officeDocument/2006/relationships/image" Target="../media/image2.png" /></Relationships>
</file>

<file path=ppt/slides/_rels/slide11.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3.png" /></Relationships>
</file>

<file path=ppt/slides/_rels/slide12.xml.rels>&#65279;<?xml version="1.0" encoding="utf-8" standalone="yes"?><Relationships xmlns="http://schemas.openxmlformats.org/package/2006/relationships"><Relationship Id="rId1" Type="http://schemas.openxmlformats.org/officeDocument/2006/relationships/slideLayout" Target="../slideLayouts/slideLayout7.xml" /><Relationship Id="rId2" Type="http://schemas.openxmlformats.org/officeDocument/2006/relationships/hyperlink" Target="https://d.book118.com/895221013124011124" TargetMode="External" /></Relationships>
</file>

<file path=ppt/slides/slide1.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TextBox 2"/>
          <p:cNvSpPr txBox="1"/>
          <p:nvPr/>
        </p:nvSpPr>
        <p:spPr>
          <a:xfrm>
            <a:off x="5625811" y="1717202"/>
            <a:ext cx="6025042" cy="2092071"/>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5175" b="1">
                <a:solidFill>
                  <a:schemeClr val="accent1"/>
                </a:solidFill>
                <a:latin typeface="Microsoft Yahei"/>
                <a:ea typeface="Microsoft Yahei"/>
                <a:cs typeface="Microsoft Yahei"/>
              </a:rPr>
              <a:t>清末民初革命人格与国民人格</a:t>
            </a:r>
          </a:p>
        </p:txBody>
      </p:sp>
    </p:spTree>
  </p:cSld>
  <p:clrMapOvr>
    <a:masterClrMapping/>
  </p:clrMapOvr>
  <p:transition/>
  <p:timing/>
</p:sld>
</file>

<file path=ppt/slides/slide2.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AutoShape 2"/>
          <p:cNvSpPr/>
          <p:nvPr/>
        </p:nvSpPr>
        <p:spPr>
          <a:xfrm>
            <a:off x="297491" y="810388"/>
            <a:ext cx="5298183" cy="5298183"/>
          </a:xfrm>
          <a:prstGeom prst="ellipse">
            <a:avLst/>
          </a:prstGeom>
          <a:solidFill>
            <a:schemeClr val="accent1">
              <a:alpha val="14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 name="AutoShape 3"/>
          <p:cNvSpPr/>
          <p:nvPr/>
        </p:nvSpPr>
        <p:spPr>
          <a:xfrm>
            <a:off x="938400" y="1451298"/>
            <a:ext cx="4016365" cy="4016365"/>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 name="TextBox 4"/>
          <p:cNvSpPr txBox="1"/>
          <p:nvPr/>
        </p:nvSpPr>
        <p:spPr>
          <a:xfrm>
            <a:off x="1231235" y="2407957"/>
            <a:ext cx="3626990" cy="2523744"/>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86000"/>
              </a:lnSpc>
            </a:pPr>
            <a:r>
              <a:rPr lang="en-US" sz="7650" b="1">
                <a:solidFill>
                  <a:srgbClr val="FFFFFF"/>
                </a:solidFill>
                <a:latin typeface="Microsoft Yahei"/>
                <a:ea typeface="Microsoft Yahei"/>
                <a:cs typeface="Microsoft Yahei"/>
              </a:rPr>
              <a:t>目录</a:t>
            </a:r>
          </a:p>
        </p:txBody>
      </p:sp>
      <p:sp>
        <p:nvSpPr>
          <p:cNvPr id="5" name="TextBox 5"/>
          <p:cNvSpPr txBox="1"/>
          <p:nvPr/>
        </p:nvSpPr>
        <p:spPr>
          <a:xfrm>
            <a:off x="1401923" y="2066581"/>
            <a:ext cx="3089320" cy="1041654"/>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86000"/>
              </a:lnSpc>
            </a:pPr>
            <a:r>
              <a:rPr lang="en-US" sz="2700">
                <a:solidFill>
                  <a:srgbClr val="FFFFFF"/>
                </a:solidFill>
                <a:latin typeface="Microsoft Yahei"/>
                <a:ea typeface="Microsoft Yahei"/>
                <a:cs typeface="Microsoft Yahei"/>
              </a:rPr>
              <a:t>contents</a:t>
            </a:r>
          </a:p>
        </p:txBody>
      </p:sp>
      <p:sp>
        <p:nvSpPr>
          <p:cNvPr id="6" name="TextBox 6"/>
          <p:cNvSpPr txBox="1"/>
          <p:nvPr/>
        </p:nvSpPr>
        <p:spPr>
          <a:xfrm>
            <a:off x="5922569" y="1019175"/>
            <a:ext cx="5810250" cy="4819650"/>
          </a:xfrm>
          <a:prstGeom prst="rect">
            <a:avLst/>
          </a:prstGeom>
        </p:spPr>
        <p:txBody>
          <a:bodyPr vert="horz" wrap="square" lIns="123825" tIns="123825" rIns="57150" bIns="123825" rtlCol="0" anchor="ctr"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203200" lvl="0" indent="-203200">
              <a:lnSpc>
                <a:spcPct val="150000"/>
              </a:lnSpc>
              <a:buFont typeface="Arial"/>
              <a:buChar char="•"/>
            </a:pPr>
            <a:r>
              <a:rPr lang="en-US" sz="2400" b="1">
                <a:solidFill>
                  <a:schemeClr val="accent1"/>
                </a:solidFill>
                <a:latin typeface="Microsoft Yahei"/>
                <a:ea typeface="Microsoft Yahei"/>
                <a:cs typeface="Microsoft Yahei"/>
              </a:rPr>
              <a:t>革命人格与国民人格概述</a:t>
            </a:r>
          </a:p>
          <a:p>
            <a:pPr marL="203200" lvl="0" indent="-203200">
              <a:lnSpc>
                <a:spcPct val="150000"/>
              </a:lnSpc>
              <a:buFont typeface="Arial"/>
              <a:buChar char="•"/>
            </a:pPr>
            <a:r>
              <a:rPr lang="en-US" sz="2400" b="1">
                <a:solidFill>
                  <a:schemeClr val="accent1"/>
                </a:solidFill>
                <a:latin typeface="Microsoft Yahei"/>
                <a:ea typeface="Microsoft Yahei"/>
                <a:cs typeface="Microsoft Yahei"/>
              </a:rPr>
              <a:t>革命人格的塑造</a:t>
            </a:r>
          </a:p>
          <a:p>
            <a:pPr marL="203200" lvl="0" indent="-203200">
              <a:lnSpc>
                <a:spcPct val="150000"/>
              </a:lnSpc>
              <a:buFont typeface="Arial"/>
              <a:buChar char="•"/>
            </a:pPr>
            <a:r>
              <a:rPr lang="en-US" sz="2400" b="1">
                <a:solidFill>
                  <a:schemeClr val="accent1"/>
                </a:solidFill>
                <a:latin typeface="Microsoft Yahei"/>
                <a:ea typeface="Microsoft Yahei"/>
                <a:cs typeface="Microsoft Yahei"/>
              </a:rPr>
              <a:t>国民人格的培育</a:t>
            </a:r>
          </a:p>
          <a:p>
            <a:pPr marL="203200" lvl="0" indent="-203200">
              <a:lnSpc>
                <a:spcPct val="150000"/>
              </a:lnSpc>
              <a:buFont typeface="Arial"/>
              <a:buChar char="•"/>
            </a:pPr>
            <a:r>
              <a:rPr lang="en-US" sz="2400" b="1">
                <a:solidFill>
                  <a:schemeClr val="accent1"/>
                </a:solidFill>
                <a:latin typeface="Microsoft Yahei"/>
                <a:ea typeface="Microsoft Yahei"/>
                <a:cs typeface="Microsoft Yahei"/>
              </a:rPr>
              <a:t>革命人格与国民人格的融合</a:t>
            </a:r>
          </a:p>
          <a:p>
            <a:pPr marL="203200" lvl="0" indent="-203200">
              <a:lnSpc>
                <a:spcPct val="150000"/>
              </a:lnSpc>
              <a:buFont typeface="Arial"/>
              <a:buChar char="•"/>
            </a:pPr>
            <a:r>
              <a:rPr lang="en-US" sz="2400" b="1">
                <a:solidFill>
                  <a:schemeClr val="accent1"/>
                </a:solidFill>
                <a:latin typeface="Microsoft Yahei"/>
                <a:ea typeface="Microsoft Yahei"/>
                <a:cs typeface="Microsoft Yahei"/>
              </a:rPr>
              <a:t>革命人格与国民人格的现代启示</a:t>
            </a:r>
          </a:p>
        </p:txBody>
      </p:sp>
      <p:sp>
        <p:nvSpPr>
          <p:cNvPr id="7" name="AutoShape 7"/>
          <p:cNvSpPr/>
          <p:nvPr/>
        </p:nvSpPr>
        <p:spPr>
          <a:xfrm>
            <a:off x="11307391" y="332232"/>
            <a:ext cx="89762" cy="86430"/>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8" name="AutoShape 8"/>
          <p:cNvSpPr/>
          <p:nvPr/>
        </p:nvSpPr>
        <p:spPr>
          <a:xfrm>
            <a:off x="11736478" y="332232"/>
            <a:ext cx="89762" cy="86430"/>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9" name="AutoShape 9"/>
          <p:cNvSpPr/>
          <p:nvPr/>
        </p:nvSpPr>
        <p:spPr>
          <a:xfrm>
            <a:off x="11346376" y="332232"/>
            <a:ext cx="436199" cy="86430"/>
          </a:xfrm>
          <a:prstGeom prst="rect">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0" name="AutoShape 10"/>
          <p:cNvSpPr/>
          <p:nvPr/>
        </p:nvSpPr>
        <p:spPr>
          <a:xfrm>
            <a:off x="11307391" y="508550"/>
            <a:ext cx="89762" cy="86430"/>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1" name="AutoShape 11"/>
          <p:cNvSpPr/>
          <p:nvPr/>
        </p:nvSpPr>
        <p:spPr>
          <a:xfrm>
            <a:off x="11736478" y="508550"/>
            <a:ext cx="89762" cy="86430"/>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2" name="AutoShape 12"/>
          <p:cNvSpPr/>
          <p:nvPr/>
        </p:nvSpPr>
        <p:spPr>
          <a:xfrm>
            <a:off x="11346376" y="508550"/>
            <a:ext cx="436199" cy="86430"/>
          </a:xfrm>
          <a:prstGeom prst="rect">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3" name="AutoShape 13"/>
          <p:cNvSpPr/>
          <p:nvPr/>
        </p:nvSpPr>
        <p:spPr>
          <a:xfrm>
            <a:off x="11307391" y="684869"/>
            <a:ext cx="89762" cy="86430"/>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4" name="AutoShape 14"/>
          <p:cNvSpPr/>
          <p:nvPr/>
        </p:nvSpPr>
        <p:spPr>
          <a:xfrm>
            <a:off x="11736478" y="684869"/>
            <a:ext cx="89762" cy="86430"/>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5" name="AutoShape 15"/>
          <p:cNvSpPr/>
          <p:nvPr/>
        </p:nvSpPr>
        <p:spPr>
          <a:xfrm>
            <a:off x="11346376" y="684869"/>
            <a:ext cx="436199" cy="86430"/>
          </a:xfrm>
          <a:prstGeom prst="rect">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Tree>
  </p:cSld>
  <p:clrMapOvr>
    <a:masterClrMapping/>
  </p:clrMapOvr>
  <p:transition/>
  <p:timing/>
</p:sld>
</file>

<file path=ppt/slides/slide3.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TextBox 2"/>
          <p:cNvSpPr txBox="1"/>
          <p:nvPr/>
        </p:nvSpPr>
        <p:spPr>
          <a:xfrm>
            <a:off x="1534669" y="3368650"/>
            <a:ext cx="9122662" cy="1580007"/>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pPr>
            <a:r>
              <a:rPr lang="en-US" sz="3825" b="1">
                <a:solidFill>
                  <a:schemeClr val="accent1"/>
                </a:solidFill>
                <a:latin typeface="Microsoft Yahei"/>
                <a:ea typeface="Microsoft Yahei"/>
                <a:cs typeface="Microsoft Yahei"/>
              </a:rPr>
              <a:t>革命人格与国民人格概述</a:t>
            </a:r>
          </a:p>
        </p:txBody>
      </p:sp>
      <p:sp>
        <p:nvSpPr>
          <p:cNvPr id="3" name="AutoShape 3"/>
          <p:cNvSpPr/>
          <p:nvPr/>
        </p:nvSpPr>
        <p:spPr>
          <a:xfrm>
            <a:off x="530711" y="774551"/>
            <a:ext cx="493417" cy="493417"/>
          </a:xfrm>
          <a:prstGeom prst="ellipse">
            <a:avLst/>
          </a:prstGeom>
          <a:gradFill>
            <a:gsLst>
              <a:gs pos="0">
                <a:schemeClr val="accent1">
                  <a:alpha val="20000"/>
                  <a:lumMod val="20000"/>
                  <a:lumOff val="80000"/>
                </a:schemeClr>
              </a:gs>
              <a:gs pos="100000">
                <a:schemeClr val="accent2">
                  <a:alpha val="20000"/>
                  <a:lumMod val="20000"/>
                  <a:lumOff val="80000"/>
                </a:schemeClr>
              </a:gs>
            </a:gsLst>
            <a:lin ang="0"/>
          </a:gra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 name="AutoShape 4"/>
          <p:cNvSpPr/>
          <p:nvPr/>
        </p:nvSpPr>
        <p:spPr>
          <a:xfrm>
            <a:off x="10591670" y="5593080"/>
            <a:ext cx="689835" cy="689835"/>
          </a:xfrm>
          <a:prstGeom prst="ellipse">
            <a:avLst/>
          </a:prstGeom>
          <a:gradFill>
            <a:gsLst>
              <a:gs pos="0">
                <a:schemeClr val="accent1">
                  <a:alpha val="20000"/>
                  <a:lumMod val="20000"/>
                  <a:lumOff val="80000"/>
                </a:schemeClr>
              </a:gs>
              <a:gs pos="100000">
                <a:schemeClr val="accent2">
                  <a:alpha val="20000"/>
                  <a:lumMod val="20000"/>
                  <a:lumOff val="80000"/>
                </a:schemeClr>
              </a:gs>
            </a:gsLst>
            <a:lin ang="0"/>
          </a:gra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5" name="TextBox 5"/>
          <p:cNvSpPr txBox="1"/>
          <p:nvPr/>
        </p:nvSpPr>
        <p:spPr>
          <a:xfrm>
            <a:off x="4957538" y="1814132"/>
            <a:ext cx="2276924" cy="336499"/>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77000"/>
              </a:lnSpc>
              <a:spcBef>
                <a:spcPts val="450"/>
              </a:spcBef>
            </a:pPr>
            <a:r>
              <a:rPr lang="en-US" sz="1500" b="1">
                <a:solidFill>
                  <a:schemeClr val="accent1">
                    <a:lumMod val="60000"/>
                    <a:lumOff val="40000"/>
                  </a:schemeClr>
                </a:solidFill>
                <a:latin typeface="Microsoft Yahei"/>
                <a:ea typeface="Microsoft Yahei"/>
                <a:cs typeface="Microsoft Yahei"/>
              </a:rPr>
              <a:t>CATALOGUE</a:t>
            </a:r>
          </a:p>
        </p:txBody>
      </p:sp>
      <p:sp>
        <p:nvSpPr>
          <p:cNvPr id="6" name="TextBox 6"/>
          <p:cNvSpPr txBox="1"/>
          <p:nvPr/>
        </p:nvSpPr>
        <p:spPr>
          <a:xfrm>
            <a:off x="2710445" y="331660"/>
            <a:ext cx="6771110" cy="1482471"/>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90000"/>
              </a:lnSpc>
            </a:pPr>
            <a:r>
              <a:rPr lang="en-US" sz="7650" b="1">
                <a:solidFill>
                  <a:srgbClr val="FFFFFF"/>
                </a:solidFill>
                <a:latin typeface="Microsoft Yahei"/>
                <a:ea typeface="Microsoft Yahei"/>
                <a:cs typeface="Microsoft Yahei"/>
              </a:rPr>
              <a:t>01</a:t>
            </a:r>
          </a:p>
        </p:txBody>
      </p:sp>
    </p:spTree>
  </p:cSld>
  <p:clrMapOvr>
    <a:masterClrMapping/>
  </p:clrMapOvr>
  <p:transition/>
  <p:timing/>
</p:sld>
</file>

<file path=ppt/slides/slide4.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3">
            <a:alphaModFix/>
          </a:blip>
          <a:stretch>
            <a:fillRect/>
          </a:stretch>
        </a:blipFill>
      </p:bgPr>
    </p:bg>
    <p:spTree>
      <p:nvGrpSpPr>
        <p:cNvPr id="1" name=""/>
        <p:cNvGrpSpPr/>
        <p:nvPr/>
      </p:nvGrpSpPr>
      <p:grpSpPr>
        <a:xfrm>
          <a:off x="0" y="0"/>
          <a:ext cx="0" cy="0"/>
        </a:xfrm>
      </p:grpSpPr>
      <p:pic>
        <p:nvPicPr>
          <p:cNvPr id="2" name="Picture 2"/>
          <p:cNvPicPr>
            <a:picLocks noChangeAspect="1"/>
          </p:cNvPicPr>
          <p:nvPr/>
        </p:nvPicPr>
        <p:blipFill>
          <a:blip r:embed="rId2">
            <a:alphaModFix amt="70000"/>
          </a:blip>
          <a:srcRect l="21875" r="21875"/>
          <a:stretch>
            <a:fillRect/>
          </a:stretch>
        </p:blipFill>
        <p:spPr>
          <a:xfrm>
            <a:off x="939482" y="1415327"/>
            <a:ext cx="4843295" cy="4843295"/>
          </a:xfrm>
          <a:prstGeom prst="roundRect">
            <a:avLst/>
          </a:prstGeom>
        </p:spPr>
      </p:pic>
      <p:sp>
        <p:nvSpPr>
          <p:cNvPr id="3" name="TextBox 3"/>
          <p:cNvSpPr txBox="1"/>
          <p:nvPr/>
        </p:nvSpPr>
        <p:spPr>
          <a:xfrm>
            <a:off x="6261748" y="1415327"/>
            <a:ext cx="4760228" cy="15240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350">
                <a:solidFill>
                  <a:schemeClr val="dk1"/>
                </a:solidFill>
                <a:latin typeface="Microsoft Yahei"/>
                <a:ea typeface="Microsoft Yahei"/>
                <a:cs typeface="Microsoft Yahei"/>
              </a:rPr>
              <a:t>革命人格是指在社会变革时期，人们所表现出的积极主动、勇于牺牲、追求进步的思想和行为特征。在清末民初的背景下，革命人格主要表现为对封建制度的批判、对民主自由的追求以及强烈的民族自尊心和责任感。</a:t>
            </a:r>
          </a:p>
        </p:txBody>
      </p:sp>
      <p:sp>
        <p:nvSpPr>
          <p:cNvPr id="4" name="TextBox 4"/>
          <p:cNvSpPr txBox="1"/>
          <p:nvPr/>
        </p:nvSpPr>
        <p:spPr>
          <a:xfrm>
            <a:off x="6261748" y="3711304"/>
            <a:ext cx="4760228" cy="15240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350">
                <a:solidFill>
                  <a:schemeClr val="dk1"/>
                </a:solidFill>
                <a:latin typeface="Microsoft Yahei"/>
                <a:ea typeface="Microsoft Yahei"/>
                <a:cs typeface="Microsoft Yahei"/>
              </a:rPr>
              <a:t>革命人格的特征包括批判性、进步性、自我牺牲精神和社会责任感。这种人格强调独立思考，反对封建迷信，追求个人自由和民族独立，并愿意为这些价值观的实现而付出代价。</a:t>
            </a:r>
          </a:p>
        </p:txBody>
      </p:sp>
      <p:sp>
        <p:nvSpPr>
          <p:cNvPr id="5" name="AutoShape 5"/>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6" name="AutoShape 6"/>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7" name="AutoShape 7"/>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8" name="AutoShape 8"/>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9" name="AutoShape 9"/>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0" name="AutoShape 10"/>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1" name="AutoShape 11"/>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2" name="AutoShape 12"/>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3" name="AutoShape 13"/>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4" name="AutoShape 14"/>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5" name="AutoShape 15"/>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6" name="AutoShape 16"/>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7" name="AutoShape 17"/>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AutoShape 18"/>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TextBox 25"/>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solidFill>
                <a:latin typeface="Microsoft Yahei"/>
                <a:ea typeface="Microsoft Yahei"/>
                <a:cs typeface="Microsoft Yahei"/>
              </a:rPr>
              <a:t>革命人格的定义与特征</a:t>
            </a:r>
          </a:p>
        </p:txBody>
      </p:sp>
    </p:spTree>
  </p:cSld>
  <p:clrMapOvr>
    <a:masterClrMapping/>
  </p:clrMapOvr>
  <p:transition/>
  <p:timing/>
</p:sld>
</file>

<file path=ppt/slides/slide5.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3">
            <a:alphaModFix/>
          </a:blip>
          <a:stretch>
            <a:fillRect/>
          </a:stretch>
        </a:blipFill>
      </p:bgPr>
    </p:bg>
    <p:spTree>
      <p:nvGrpSpPr>
        <p:cNvPr id="1" name=""/>
        <p:cNvGrpSpPr/>
        <p:nvPr/>
      </p:nvGrpSpPr>
      <p:grpSpPr>
        <a:xfrm>
          <a:off x="0" y="0"/>
          <a:ext cx="0" cy="0"/>
        </a:xfrm>
      </p:grpSpPr>
      <p:sp>
        <p:nvSpPr>
          <p:cNvPr id="2" name="TextBox 2"/>
          <p:cNvSpPr txBox="1"/>
          <p:nvPr/>
        </p:nvSpPr>
        <p:spPr>
          <a:xfrm>
            <a:off x="454963" y="1766626"/>
            <a:ext cx="4577476" cy="1438656"/>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1350">
                <a:solidFill>
                  <a:schemeClr val="dk1"/>
                </a:solidFill>
                <a:latin typeface="Microsoft Yahei"/>
                <a:ea typeface="Microsoft Yahei"/>
                <a:cs typeface="Microsoft Yahei"/>
              </a:rPr>
              <a:t>国民人格是指一个国家或民族在特定历史和文化背景下所形成的共同心理特征和精神风貌。清末民初的国民人格是指在西方文化和民主思想的冲击下，中国人在社会转型时期所表现出的心理状态和文化特质。</a:t>
            </a:r>
          </a:p>
        </p:txBody>
      </p:sp>
      <p:sp>
        <p:nvSpPr>
          <p:cNvPr id="3" name="TextBox 3"/>
          <p:cNvSpPr txBox="1"/>
          <p:nvPr/>
        </p:nvSpPr>
        <p:spPr>
          <a:xfrm>
            <a:off x="689593" y="4439331"/>
            <a:ext cx="4519030" cy="1438656"/>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1350">
                <a:solidFill>
                  <a:schemeClr val="dk1"/>
                </a:solidFill>
                <a:latin typeface="Microsoft Yahei"/>
                <a:ea typeface="Microsoft Yahei"/>
                <a:cs typeface="Microsoft Yahei"/>
              </a:rPr>
              <a:t>国民人格的内涵包括文化认同、民族自尊心、民主意识、社会责任感等。这种人格强调对传统文化的尊重和传承，同时强调对国家和民族的责任感，追求个人自由和民主权利，并愿意为这些价值观的实现而努力。</a:t>
            </a:r>
          </a:p>
        </p:txBody>
      </p:sp>
      <p:sp>
        <p:nvSpPr>
          <p:cNvPr id="4" name="AutoShape 4"/>
          <p:cNvSpPr/>
          <p:nvPr/>
        </p:nvSpPr>
        <p:spPr>
          <a:xfrm>
            <a:off x="617602" y="3306002"/>
            <a:ext cx="701468" cy="122998"/>
          </a:xfrm>
          <a:prstGeom prst="rect">
            <a:avLst/>
          </a:prstGeom>
          <a:solidFill>
            <a:schemeClr val="accent2">
              <a:lumMod val="60000"/>
              <a:lumOff val="40000"/>
              <a:alpha val="100000"/>
            </a:schemeClr>
          </a:solidFill>
        </p:spPr>
        <p:txBody>
          <a:bodyPr vert="horz" wrap="square" rtlCol="0" anchor="ctr"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spcBef>
                <a:spcPts val="450"/>
              </a:spcBef>
              <a:defRPr/>
            </a:pPr>
            <a:endParaRPr lang="en-US" sz="1100"/>
          </a:p>
        </p:txBody>
      </p:sp>
      <p:sp>
        <p:nvSpPr>
          <p:cNvPr id="5" name="AutoShape 5"/>
          <p:cNvSpPr/>
          <p:nvPr/>
        </p:nvSpPr>
        <p:spPr>
          <a:xfrm>
            <a:off x="564691" y="3306002"/>
            <a:ext cx="122998" cy="122998"/>
          </a:xfrm>
          <a:prstGeom prst="ellipse">
            <a:avLst/>
          </a:prstGeom>
          <a:solidFill>
            <a:schemeClr val="accent2">
              <a:lumMod val="60000"/>
              <a:lumOff val="40000"/>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6" name="AutoShape 6"/>
          <p:cNvSpPr/>
          <p:nvPr/>
        </p:nvSpPr>
        <p:spPr>
          <a:xfrm>
            <a:off x="1247443" y="3306002"/>
            <a:ext cx="122998" cy="122998"/>
          </a:xfrm>
          <a:prstGeom prst="ellipse">
            <a:avLst/>
          </a:prstGeom>
          <a:solidFill>
            <a:schemeClr val="accent2">
              <a:lumMod val="60000"/>
              <a:lumOff val="40000"/>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cxnSp>
        <p:nvCxnSpPr>
          <p:cNvPr id="7" name="Connector 7"/>
          <p:cNvCxnSpPr/>
          <p:nvPr/>
        </p:nvCxnSpPr>
        <p:spPr>
          <a:xfrm>
            <a:off x="1319071" y="3368040"/>
            <a:ext cx="6434912" cy="0"/>
          </a:xfrm>
          <a:prstGeom prst="line">
            <a:avLst/>
          </a:prstGeom>
          <a:ln w="14288">
            <a:solidFill>
              <a:schemeClr val="accent2">
                <a:lumMod val="60000"/>
                <a:lumOff val="40000"/>
              </a:schemeClr>
            </a:solidFill>
            <a:prstDash val="dash"/>
          </a:ln>
        </p:spPr>
        <p:style>
          <a:lnRef idx="0">
            <a:schemeClr val="accent2"/>
          </a:lnRef>
          <a:fillRef idx="1">
            <a:schemeClr val="accent2"/>
          </a:fillRef>
          <a:effectRef idx="0">
            <a:schemeClr val="accent2"/>
          </a:effectRef>
          <a:fontRef idx="minor">
            <a:schemeClr val="lt1"/>
          </a:fontRef>
        </p:style>
      </p:cxnSp>
      <p:sp>
        <p:nvSpPr>
          <p:cNvPr id="8" name="AutoShape 8"/>
          <p:cNvSpPr/>
          <p:nvPr/>
        </p:nvSpPr>
        <p:spPr>
          <a:xfrm>
            <a:off x="884406" y="5955116"/>
            <a:ext cx="701468" cy="122998"/>
          </a:xfrm>
          <a:prstGeom prst="rect">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9" name="AutoShape 9"/>
          <p:cNvSpPr/>
          <p:nvPr/>
        </p:nvSpPr>
        <p:spPr>
          <a:xfrm>
            <a:off x="831494" y="5955116"/>
            <a:ext cx="122998" cy="122998"/>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0" name="AutoShape 10"/>
          <p:cNvSpPr/>
          <p:nvPr/>
        </p:nvSpPr>
        <p:spPr>
          <a:xfrm>
            <a:off x="1514246" y="5955116"/>
            <a:ext cx="122998" cy="122998"/>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cxnSp>
        <p:nvCxnSpPr>
          <p:cNvPr id="11" name="Connector 11"/>
          <p:cNvCxnSpPr/>
          <p:nvPr/>
        </p:nvCxnSpPr>
        <p:spPr>
          <a:xfrm>
            <a:off x="1585874" y="6029346"/>
            <a:ext cx="6153656" cy="0"/>
          </a:xfrm>
          <a:prstGeom prst="line">
            <a:avLst/>
          </a:prstGeom>
          <a:ln w="14288">
            <a:solidFill>
              <a:schemeClr val="accent1"/>
            </a:solidFill>
            <a:prstDash val="dash"/>
          </a:ln>
        </p:spPr>
        <p:style>
          <a:lnRef idx="0">
            <a:schemeClr val="accent1"/>
          </a:lnRef>
          <a:fillRef idx="1">
            <a:schemeClr val="accent1"/>
          </a:fillRef>
          <a:effectRef idx="0">
            <a:schemeClr val="accent1"/>
          </a:effectRef>
          <a:fontRef idx="minor">
            <a:schemeClr val="lt1"/>
          </a:fontRef>
        </p:style>
      </p:cxnSp>
      <p:pic>
        <p:nvPicPr>
          <p:cNvPr id="12" name="Picture 12"/>
          <p:cNvPicPr>
            <a:picLocks noChangeAspect="1"/>
          </p:cNvPicPr>
          <p:nvPr/>
        </p:nvPicPr>
        <p:blipFill>
          <a:blip r:embed="rId2">
            <a:alphaModFix amt="70000"/>
          </a:blip>
          <a:srcRect l="23063" r="23063"/>
          <a:stretch>
            <a:fillRect/>
          </a:stretch>
        </p:blipFill>
        <p:spPr>
          <a:xfrm>
            <a:off x="7803289" y="1299241"/>
            <a:ext cx="3679824" cy="4906431"/>
          </a:xfrm>
          <a:prstGeom prst="rect">
            <a:avLst/>
          </a:prstGeom>
        </p:spPr>
      </p:pic>
      <p:sp>
        <p:nvSpPr>
          <p:cNvPr id="13" name="AutoShape 13"/>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4" name="AutoShape 14"/>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5" name="AutoShape 15"/>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6" name="AutoShape 16"/>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7" name="AutoShape 17"/>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AutoShape 18"/>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AutoShape 32"/>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3" name="TextBox 33"/>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solidFill>
                <a:latin typeface="Microsoft Yahei"/>
                <a:ea typeface="Microsoft Yahei"/>
                <a:cs typeface="Microsoft Yahei"/>
              </a:rPr>
              <a:t>国民人格的概念与内涵</a:t>
            </a:r>
          </a:p>
        </p:txBody>
      </p:sp>
    </p:spTree>
  </p:cSld>
  <p:clrMapOvr>
    <a:masterClrMapping/>
  </p:clrMapOvr>
  <p:transition/>
  <p:timing/>
</p:sld>
</file>

<file path=ppt/slides/slide6.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cxnSp>
        <p:nvCxnSpPr>
          <p:cNvPr id="2" name="Connector 2"/>
          <p:cNvCxnSpPr/>
          <p:nvPr/>
        </p:nvCxnSpPr>
        <p:spPr>
          <a:xfrm>
            <a:off x="4385648" y="3298301"/>
            <a:ext cx="7773409" cy="0"/>
          </a:xfrm>
          <a:prstGeom prst="line">
            <a:avLst/>
          </a:prstGeom>
          <a:ln w="14288">
            <a:solidFill>
              <a:schemeClr val="accent2">
                <a:lumMod val="60000"/>
                <a:lumOff val="40000"/>
              </a:schemeClr>
            </a:solidFill>
            <a:prstDash val="dash"/>
          </a:ln>
        </p:spPr>
        <p:style>
          <a:lnRef idx="0">
            <a:schemeClr val="accent2"/>
          </a:lnRef>
          <a:fillRef idx="1">
            <a:schemeClr val="accent2"/>
          </a:fillRef>
          <a:effectRef idx="0">
            <a:schemeClr val="accent2"/>
          </a:effectRef>
          <a:fontRef idx="minor">
            <a:schemeClr val="lt1"/>
          </a:fontRef>
        </p:style>
      </p:cxnSp>
      <p:sp>
        <p:nvSpPr>
          <p:cNvPr id="3" name="AutoShape 3"/>
          <p:cNvSpPr/>
          <p:nvPr/>
        </p:nvSpPr>
        <p:spPr>
          <a:xfrm>
            <a:off x="3684179" y="3236263"/>
            <a:ext cx="701468" cy="122998"/>
          </a:xfrm>
          <a:prstGeom prst="rect">
            <a:avLst/>
          </a:prstGeom>
          <a:solidFill>
            <a:schemeClr val="accent2">
              <a:lumMod val="60000"/>
              <a:lumOff val="40000"/>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 name="AutoShape 4"/>
          <p:cNvSpPr/>
          <p:nvPr/>
        </p:nvSpPr>
        <p:spPr>
          <a:xfrm>
            <a:off x="3631268" y="3236263"/>
            <a:ext cx="122998" cy="122998"/>
          </a:xfrm>
          <a:prstGeom prst="ellipse">
            <a:avLst/>
          </a:prstGeom>
          <a:solidFill>
            <a:schemeClr val="accent2">
              <a:lumMod val="60000"/>
              <a:lumOff val="40000"/>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5" name="AutoShape 5"/>
          <p:cNvSpPr/>
          <p:nvPr/>
        </p:nvSpPr>
        <p:spPr>
          <a:xfrm>
            <a:off x="4314020" y="3236263"/>
            <a:ext cx="122998" cy="122998"/>
          </a:xfrm>
          <a:prstGeom prst="ellipse">
            <a:avLst/>
          </a:prstGeom>
          <a:solidFill>
            <a:schemeClr val="accent2">
              <a:lumMod val="60000"/>
              <a:lumOff val="40000"/>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6" name="AutoShape 6"/>
          <p:cNvSpPr/>
          <p:nvPr/>
        </p:nvSpPr>
        <p:spPr>
          <a:xfrm>
            <a:off x="1236382" y="5823339"/>
            <a:ext cx="701468" cy="122998"/>
          </a:xfrm>
          <a:prstGeom prst="rect">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7" name="AutoShape 7"/>
          <p:cNvSpPr/>
          <p:nvPr/>
        </p:nvSpPr>
        <p:spPr>
          <a:xfrm>
            <a:off x="1183471" y="5823339"/>
            <a:ext cx="122998" cy="122998"/>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8" name="AutoShape 8"/>
          <p:cNvSpPr/>
          <p:nvPr/>
        </p:nvSpPr>
        <p:spPr>
          <a:xfrm>
            <a:off x="1866223" y="5823339"/>
            <a:ext cx="122998" cy="122998"/>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cxnSp>
        <p:nvCxnSpPr>
          <p:cNvPr id="9" name="Connector 9"/>
          <p:cNvCxnSpPr/>
          <p:nvPr/>
        </p:nvCxnSpPr>
        <p:spPr>
          <a:xfrm>
            <a:off x="1937851" y="5897569"/>
            <a:ext cx="10254150" cy="0"/>
          </a:xfrm>
          <a:prstGeom prst="line">
            <a:avLst/>
          </a:prstGeom>
          <a:ln w="14288">
            <a:solidFill>
              <a:schemeClr val="accent1"/>
            </a:solidFill>
            <a:prstDash val="dash"/>
          </a:ln>
        </p:spPr>
        <p:style>
          <a:lnRef idx="0">
            <a:schemeClr val="accent1"/>
          </a:lnRef>
          <a:fillRef idx="1">
            <a:schemeClr val="accent1"/>
          </a:fillRef>
          <a:effectRef idx="0">
            <a:schemeClr val="accent1"/>
          </a:effectRef>
          <a:fontRef idx="minor">
            <a:schemeClr val="lt1"/>
          </a:fontRef>
        </p:style>
      </p:cxnSp>
      <p:sp>
        <p:nvSpPr>
          <p:cNvPr id="10" name="TextBox 10"/>
          <p:cNvSpPr txBox="1"/>
          <p:nvPr/>
        </p:nvSpPr>
        <p:spPr>
          <a:xfrm>
            <a:off x="3560911" y="1781514"/>
            <a:ext cx="7772400" cy="1209675"/>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350">
                <a:solidFill>
                  <a:schemeClr val="dk1"/>
                </a:solidFill>
                <a:latin typeface="Microsoft Yahei"/>
                <a:ea typeface="Microsoft Yahei"/>
                <a:cs typeface="Microsoft Yahei"/>
              </a:rPr>
              <a:t>清末民初是中国历史上一个重要的转折点，西方文化和民主思想的大量传入，对中国社会和文化产生了深远的影响。在这个时期，中国面临着前所未有的挑战和机遇，这使得人们的心理状态和文化观念发生了深刻的变化。</a:t>
            </a:r>
          </a:p>
        </p:txBody>
      </p:sp>
      <p:sp>
        <p:nvSpPr>
          <p:cNvPr id="11" name="TextBox 11"/>
          <p:cNvSpPr txBox="1"/>
          <p:nvPr/>
        </p:nvSpPr>
        <p:spPr>
          <a:xfrm>
            <a:off x="1183471" y="4329642"/>
            <a:ext cx="7810500" cy="1209675"/>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350">
                <a:solidFill>
                  <a:schemeClr val="dk1"/>
                </a:solidFill>
                <a:latin typeface="Microsoft Yahei"/>
                <a:ea typeface="Microsoft Yahei"/>
                <a:cs typeface="Microsoft Yahei"/>
              </a:rPr>
              <a:t>在这种背景下，革命人格和国民人格的形成和发展受到了多种因素的影响，包括西方文化的冲击、民族危机的加深、民主思想的传播等。这些因素相互作用，使得人们在思想观念和社会行为上发生了深刻的变化，最终形成了具有时代特色的革命人格和国民人格。</a:t>
            </a:r>
          </a:p>
        </p:txBody>
      </p:sp>
      <p:sp>
        <p:nvSpPr>
          <p:cNvPr id="12" name="AutoShape 12"/>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3" name="AutoShape 13"/>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4" name="AutoShape 14"/>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5" name="AutoShape 15"/>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6" name="AutoShape 16"/>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7" name="AutoShape 17"/>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AutoShape 18"/>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TextBox 32"/>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solidFill>
                <a:latin typeface="Microsoft Yahei"/>
                <a:ea typeface="Microsoft Yahei"/>
                <a:cs typeface="Microsoft Yahei"/>
              </a:rPr>
              <a:t>清末民初的历史背景与人格形成</a:t>
            </a:r>
          </a:p>
        </p:txBody>
      </p:sp>
    </p:spTree>
  </p:cSld>
  <p:clrMapOvr>
    <a:masterClrMapping/>
  </p:clrMapOvr>
  <p:transition/>
  <p:timing/>
</p:sld>
</file>

<file path=ppt/slides/slide7.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TextBox 2"/>
          <p:cNvSpPr txBox="1"/>
          <p:nvPr/>
        </p:nvSpPr>
        <p:spPr>
          <a:xfrm>
            <a:off x="1534669" y="3368650"/>
            <a:ext cx="9122662" cy="1580007"/>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pPr>
            <a:r>
              <a:rPr lang="en-US" sz="3825" b="1">
                <a:solidFill>
                  <a:schemeClr val="accent1"/>
                </a:solidFill>
                <a:latin typeface="Microsoft Yahei"/>
                <a:ea typeface="Microsoft Yahei"/>
                <a:cs typeface="Microsoft Yahei"/>
              </a:rPr>
              <a:t>革命人格的塑造</a:t>
            </a:r>
          </a:p>
        </p:txBody>
      </p:sp>
      <p:sp>
        <p:nvSpPr>
          <p:cNvPr id="3" name="AutoShape 3"/>
          <p:cNvSpPr/>
          <p:nvPr/>
        </p:nvSpPr>
        <p:spPr>
          <a:xfrm>
            <a:off x="530711" y="774551"/>
            <a:ext cx="493417" cy="493417"/>
          </a:xfrm>
          <a:prstGeom prst="ellipse">
            <a:avLst/>
          </a:prstGeom>
          <a:gradFill>
            <a:gsLst>
              <a:gs pos="0">
                <a:schemeClr val="accent1">
                  <a:alpha val="20000"/>
                  <a:lumMod val="20000"/>
                  <a:lumOff val="80000"/>
                </a:schemeClr>
              </a:gs>
              <a:gs pos="100000">
                <a:schemeClr val="accent2">
                  <a:alpha val="20000"/>
                  <a:lumMod val="20000"/>
                  <a:lumOff val="80000"/>
                </a:schemeClr>
              </a:gs>
            </a:gsLst>
            <a:lin ang="0"/>
          </a:gra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 name="AutoShape 4"/>
          <p:cNvSpPr/>
          <p:nvPr/>
        </p:nvSpPr>
        <p:spPr>
          <a:xfrm>
            <a:off x="10591670" y="5593080"/>
            <a:ext cx="689835" cy="689835"/>
          </a:xfrm>
          <a:prstGeom prst="ellipse">
            <a:avLst/>
          </a:prstGeom>
          <a:gradFill>
            <a:gsLst>
              <a:gs pos="0">
                <a:schemeClr val="accent1">
                  <a:alpha val="20000"/>
                  <a:lumMod val="20000"/>
                  <a:lumOff val="80000"/>
                </a:schemeClr>
              </a:gs>
              <a:gs pos="100000">
                <a:schemeClr val="accent2">
                  <a:alpha val="20000"/>
                  <a:lumMod val="20000"/>
                  <a:lumOff val="80000"/>
                </a:schemeClr>
              </a:gs>
            </a:gsLst>
            <a:lin ang="0"/>
          </a:gra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5" name="TextBox 5"/>
          <p:cNvSpPr txBox="1"/>
          <p:nvPr/>
        </p:nvSpPr>
        <p:spPr>
          <a:xfrm>
            <a:off x="4957538" y="1814132"/>
            <a:ext cx="2276924" cy="336499"/>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77000"/>
              </a:lnSpc>
              <a:spcBef>
                <a:spcPts val="450"/>
              </a:spcBef>
            </a:pPr>
            <a:r>
              <a:rPr lang="en-US" sz="1500" b="1">
                <a:solidFill>
                  <a:schemeClr val="accent1">
                    <a:lumMod val="60000"/>
                    <a:lumOff val="40000"/>
                  </a:schemeClr>
                </a:solidFill>
                <a:latin typeface="Microsoft Yahei"/>
                <a:ea typeface="Microsoft Yahei"/>
                <a:cs typeface="Microsoft Yahei"/>
              </a:rPr>
              <a:t>CATALOGUE</a:t>
            </a:r>
          </a:p>
        </p:txBody>
      </p:sp>
      <p:sp>
        <p:nvSpPr>
          <p:cNvPr id="6" name="TextBox 6"/>
          <p:cNvSpPr txBox="1"/>
          <p:nvPr/>
        </p:nvSpPr>
        <p:spPr>
          <a:xfrm>
            <a:off x="2710445" y="331660"/>
            <a:ext cx="6771110" cy="1482471"/>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90000"/>
              </a:lnSpc>
            </a:pPr>
            <a:r>
              <a:rPr lang="en-US" sz="7650" b="1">
                <a:solidFill>
                  <a:srgbClr val="FFFFFF"/>
                </a:solidFill>
                <a:latin typeface="Microsoft Yahei"/>
                <a:ea typeface="Microsoft Yahei"/>
                <a:cs typeface="Microsoft Yahei"/>
              </a:rPr>
              <a:t>02</a:t>
            </a:r>
          </a:p>
        </p:txBody>
      </p:sp>
    </p:spTree>
  </p:cSld>
  <p:clrMapOvr>
    <a:masterClrMapping/>
  </p:clrMapOvr>
  <p:transition/>
  <p:timing/>
</p:sld>
</file>

<file path=ppt/slides/slide8.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3">
            <a:alphaModFix/>
          </a:blip>
          <a:stretch>
            <a:fillRect/>
          </a:stretch>
        </a:blipFill>
      </p:bgPr>
    </p:bg>
    <p:spTree>
      <p:nvGrpSpPr>
        <p:cNvPr id="1" name=""/>
        <p:cNvGrpSpPr/>
        <p:nvPr/>
      </p:nvGrpSpPr>
      <p:grpSpPr>
        <a:xfrm>
          <a:off x="0" y="0"/>
          <a:ext cx="0" cy="0"/>
        </a:xfrm>
      </p:grpSpPr>
      <p:pic>
        <p:nvPicPr>
          <p:cNvPr id="2" name="Picture 2"/>
          <p:cNvPicPr>
            <a:picLocks noChangeAspect="1"/>
          </p:cNvPicPr>
          <p:nvPr/>
        </p:nvPicPr>
        <p:blipFill>
          <a:blip r:embed="rId2"/>
          <a:srcRect l="20333" r="20333"/>
          <a:stretch>
            <a:fillRect/>
          </a:stretch>
        </p:blipFill>
        <p:spPr>
          <a:xfrm>
            <a:off x="705128" y="1258733"/>
            <a:ext cx="5140490" cy="5140490"/>
          </a:xfrm>
          <a:prstGeom prst="roundRect">
            <a:avLst/>
          </a:prstGeom>
        </p:spPr>
      </p:pic>
      <p:sp>
        <p:nvSpPr>
          <p:cNvPr id="3" name="TextBox 3"/>
          <p:cNvSpPr txBox="1"/>
          <p:nvPr/>
        </p:nvSpPr>
        <p:spPr>
          <a:xfrm>
            <a:off x="6422466" y="1924848"/>
            <a:ext cx="5064406" cy="994791"/>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1500">
                <a:solidFill>
                  <a:schemeClr val="dk1"/>
                </a:solidFill>
                <a:latin typeface="Microsoft Yahei"/>
                <a:ea typeface="Microsoft Yahei"/>
                <a:cs typeface="Microsoft Yahei"/>
              </a:rPr>
              <a:t>清末民初时期，中国面临深重的民族危机，救亡图存成为时代主题。各种救国方案纷纷涌现，包括改良、革命、立宪等思潮。</a:t>
            </a:r>
          </a:p>
        </p:txBody>
      </p:sp>
      <p:sp>
        <p:nvSpPr>
          <p:cNvPr id="4" name="TextBox 4"/>
          <p:cNvSpPr txBox="1"/>
          <p:nvPr/>
        </p:nvSpPr>
        <p:spPr>
          <a:xfrm>
            <a:off x="6422466" y="1539657"/>
            <a:ext cx="4169507" cy="367284"/>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77000"/>
              </a:lnSpc>
            </a:pPr>
            <a:r>
              <a:rPr lang="en-US" sz="1606" b="1">
                <a:solidFill>
                  <a:schemeClr val="accent1"/>
                </a:solidFill>
                <a:latin typeface="Microsoft Yahei"/>
                <a:ea typeface="Microsoft Yahei"/>
                <a:cs typeface="Microsoft Yahei"/>
              </a:rPr>
              <a:t>民族危机与救亡图存</a:t>
            </a:r>
          </a:p>
        </p:txBody>
      </p:sp>
      <p:sp>
        <p:nvSpPr>
          <p:cNvPr id="5" name="TextBox 5"/>
          <p:cNvSpPr txBox="1"/>
          <p:nvPr/>
        </p:nvSpPr>
        <p:spPr>
          <a:xfrm>
            <a:off x="6422466" y="3539953"/>
            <a:ext cx="5064406" cy="994791"/>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1500">
                <a:solidFill>
                  <a:schemeClr val="dk1"/>
                </a:solidFill>
                <a:latin typeface="Microsoft Yahei"/>
                <a:ea typeface="Microsoft Yahei"/>
                <a:cs typeface="Microsoft Yahei"/>
              </a:rPr>
              <a:t>这一时期的革命思潮强调反对专制制度，主张民主革命，以实现国家现代化和民族独立。</a:t>
            </a:r>
          </a:p>
        </p:txBody>
      </p:sp>
      <p:sp>
        <p:nvSpPr>
          <p:cNvPr id="6" name="TextBox 6"/>
          <p:cNvSpPr txBox="1"/>
          <p:nvPr/>
        </p:nvSpPr>
        <p:spPr>
          <a:xfrm>
            <a:off x="6422466" y="3191338"/>
            <a:ext cx="4169507" cy="367284"/>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77000"/>
              </a:lnSpc>
            </a:pPr>
            <a:r>
              <a:rPr lang="en-US" sz="1606" b="1">
                <a:solidFill>
                  <a:schemeClr val="accent1"/>
                </a:solidFill>
                <a:latin typeface="Microsoft Yahei"/>
                <a:ea typeface="Microsoft Yahei"/>
                <a:cs typeface="Microsoft Yahei"/>
              </a:rPr>
              <a:t>反专制、反压迫的斗争</a:t>
            </a:r>
          </a:p>
        </p:txBody>
      </p:sp>
      <p:sp>
        <p:nvSpPr>
          <p:cNvPr id="7" name="TextBox 7"/>
          <p:cNvSpPr txBox="1"/>
          <p:nvPr/>
        </p:nvSpPr>
        <p:spPr>
          <a:xfrm>
            <a:off x="6422466" y="5213997"/>
            <a:ext cx="5064406" cy="994791"/>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1500">
                <a:solidFill>
                  <a:schemeClr val="dk1"/>
                </a:solidFill>
                <a:latin typeface="Microsoft Yahei"/>
                <a:ea typeface="Microsoft Yahei"/>
                <a:cs typeface="Microsoft Yahei"/>
              </a:rPr>
              <a:t>革命思想通过书籍、报刊、演讲等方式传播，知识分子、青年学生、工人和农民等群体都积极参与革命思想的传播和革命活动。</a:t>
            </a:r>
          </a:p>
        </p:txBody>
      </p:sp>
      <p:sp>
        <p:nvSpPr>
          <p:cNvPr id="8" name="TextBox 8"/>
          <p:cNvSpPr txBox="1"/>
          <p:nvPr/>
        </p:nvSpPr>
        <p:spPr>
          <a:xfrm>
            <a:off x="6422466" y="4823558"/>
            <a:ext cx="4169507" cy="367284"/>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77000"/>
              </a:lnSpc>
            </a:pPr>
            <a:r>
              <a:rPr lang="en-US" sz="1606" b="1">
                <a:solidFill>
                  <a:schemeClr val="accent1"/>
                </a:solidFill>
                <a:latin typeface="Microsoft Yahei"/>
                <a:ea typeface="Microsoft Yahei"/>
                <a:cs typeface="Microsoft Yahei"/>
              </a:rPr>
              <a:t>革命思想的传播与扩散</a:t>
            </a:r>
          </a:p>
        </p:txBody>
      </p:sp>
      <p:sp>
        <p:nvSpPr>
          <p:cNvPr id="9" name="AutoShape 9"/>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0" name="AutoShape 10"/>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1" name="AutoShape 11"/>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2" name="AutoShape 12"/>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3" name="AutoShape 13"/>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4" name="AutoShape 14"/>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5" name="AutoShape 15"/>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6" name="AutoShape 16"/>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7" name="AutoShape 17"/>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AutoShape 18"/>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TextBox 29"/>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solidFill>
                <a:latin typeface="Microsoft Yahei"/>
                <a:ea typeface="Microsoft Yahei"/>
                <a:cs typeface="Microsoft Yahei"/>
              </a:rPr>
              <a:t>革命思潮的兴起与演变</a:t>
            </a:r>
          </a:p>
        </p:txBody>
      </p:sp>
    </p:spTree>
  </p:cSld>
  <p:clrMapOvr>
    <a:masterClrMapping/>
  </p:clrMapOvr>
  <p:transition/>
  <p:timing/>
</p:sld>
</file>

<file path=ppt/slides/slide9.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3">
            <a:alphaModFix/>
          </a:blip>
          <a:stretch>
            <a:fillRect/>
          </a:stretch>
        </a:blipFill>
      </p:bgPr>
    </p:bg>
    <p:spTree>
      <p:nvGrpSpPr>
        <p:cNvPr id="1" name=""/>
        <p:cNvGrpSpPr/>
        <p:nvPr/>
      </p:nvGrpSpPr>
      <p:grpSpPr>
        <a:xfrm>
          <a:off x="0" y="0"/>
          <a:ext cx="0" cy="0"/>
        </a:xfrm>
      </p:grpSpPr>
      <p:sp>
        <p:nvSpPr>
          <p:cNvPr id="2" name="TextBox 2"/>
          <p:cNvSpPr txBox="1"/>
          <p:nvPr/>
        </p:nvSpPr>
        <p:spPr>
          <a:xfrm>
            <a:off x="5982796" y="3116804"/>
            <a:ext cx="4521094" cy="398526"/>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77000"/>
              </a:lnSpc>
            </a:pPr>
            <a:r>
              <a:rPr lang="en-US" sz="2325" b="1">
                <a:solidFill>
                  <a:schemeClr val="accent1"/>
                </a:solidFill>
                <a:latin typeface="Microsoft Yahei"/>
                <a:ea typeface="Microsoft Yahei"/>
                <a:cs typeface="Microsoft Yahei"/>
              </a:rPr>
              <a:t>武装起义与暴力革命</a:t>
            </a:r>
          </a:p>
        </p:txBody>
      </p:sp>
      <p:sp>
        <p:nvSpPr>
          <p:cNvPr id="3" name="TextBox 3"/>
          <p:cNvSpPr txBox="1"/>
          <p:nvPr/>
        </p:nvSpPr>
        <p:spPr>
          <a:xfrm>
            <a:off x="5982796" y="3575147"/>
            <a:ext cx="5783287" cy="702183"/>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1500">
                <a:solidFill>
                  <a:schemeClr val="dk1"/>
                </a:solidFill>
                <a:latin typeface="Microsoft Yahei"/>
                <a:ea typeface="Microsoft Yahei"/>
                <a:cs typeface="Microsoft Yahei"/>
              </a:rPr>
              <a:t>革命党人通过武装起义和暴力革命手段，抗击清军和警察力量，推动革命进程。</a:t>
            </a:r>
          </a:p>
        </p:txBody>
      </p:sp>
      <p:sp>
        <p:nvSpPr>
          <p:cNvPr id="4" name="TextBox 4"/>
          <p:cNvSpPr txBox="1"/>
          <p:nvPr/>
        </p:nvSpPr>
        <p:spPr>
          <a:xfrm>
            <a:off x="5982796" y="4769459"/>
            <a:ext cx="4521094" cy="398526"/>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77000"/>
              </a:lnSpc>
            </a:pPr>
            <a:r>
              <a:rPr lang="en-US" sz="2325" b="1">
                <a:solidFill>
                  <a:schemeClr val="accent1"/>
                </a:solidFill>
                <a:latin typeface="Microsoft Yahei"/>
                <a:ea typeface="Microsoft Yahei"/>
                <a:cs typeface="Microsoft Yahei"/>
              </a:rPr>
              <a:t>南北议和与辛亥革命</a:t>
            </a:r>
          </a:p>
        </p:txBody>
      </p:sp>
      <p:sp>
        <p:nvSpPr>
          <p:cNvPr id="5" name="TextBox 5"/>
          <p:cNvSpPr txBox="1"/>
          <p:nvPr/>
        </p:nvSpPr>
        <p:spPr>
          <a:xfrm>
            <a:off x="5982796" y="5227802"/>
            <a:ext cx="5783287" cy="702183"/>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1500">
                <a:solidFill>
                  <a:schemeClr val="dk1"/>
                </a:solidFill>
                <a:latin typeface="Microsoft Yahei"/>
                <a:ea typeface="Microsoft Yahei"/>
                <a:cs typeface="Microsoft Yahei"/>
              </a:rPr>
              <a:t>南北议和是辛亥革命的重要事件之一，南方革命党人与北方谈判，最终达成协议，促使清王朝覆灭。</a:t>
            </a:r>
          </a:p>
        </p:txBody>
      </p:sp>
      <p:sp>
        <p:nvSpPr>
          <p:cNvPr id="6" name="TextBox 6"/>
          <p:cNvSpPr txBox="1"/>
          <p:nvPr/>
        </p:nvSpPr>
        <p:spPr>
          <a:xfrm>
            <a:off x="5982796" y="1468163"/>
            <a:ext cx="4521094" cy="398526"/>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77000"/>
              </a:lnSpc>
            </a:pPr>
            <a:r>
              <a:rPr lang="en-US" sz="2325" b="1">
                <a:solidFill>
                  <a:schemeClr val="accent1"/>
                </a:solidFill>
                <a:latin typeface="Microsoft Yahei"/>
                <a:ea typeface="Microsoft Yahei"/>
                <a:cs typeface="Microsoft Yahei"/>
              </a:rPr>
              <a:t>革命党的建立</a:t>
            </a:r>
          </a:p>
        </p:txBody>
      </p:sp>
      <p:sp>
        <p:nvSpPr>
          <p:cNvPr id="7" name="TextBox 7"/>
          <p:cNvSpPr txBox="1"/>
          <p:nvPr/>
        </p:nvSpPr>
        <p:spPr>
          <a:xfrm>
            <a:off x="5982796" y="1926506"/>
            <a:ext cx="5700871" cy="702183"/>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1500">
                <a:solidFill>
                  <a:schemeClr val="dk1"/>
                </a:solidFill>
                <a:latin typeface="Microsoft Yahei"/>
                <a:ea typeface="Microsoft Yahei"/>
                <a:cs typeface="Microsoft Yahei"/>
              </a:rPr>
              <a:t>在革命思潮的影响下，各种革命党如兴中会、同盟会、光复会等纷纷建立，旨在推翻清王朝，建立民主共和国。</a:t>
            </a:r>
          </a:p>
        </p:txBody>
      </p:sp>
      <p:pic>
        <p:nvPicPr>
          <p:cNvPr id="8" name="Picture 8"/>
          <p:cNvPicPr>
            <a:picLocks noChangeAspect="1"/>
          </p:cNvPicPr>
          <p:nvPr/>
        </p:nvPicPr>
        <p:blipFill>
          <a:blip r:embed="rId2"/>
          <a:srcRect l="11573" r="11573"/>
          <a:stretch>
            <a:fillRect/>
          </a:stretch>
        </p:blipFill>
        <p:spPr>
          <a:xfrm>
            <a:off x="869006" y="1293634"/>
            <a:ext cx="4563024" cy="4563025"/>
          </a:xfrm>
          <a:prstGeom prst="diamond">
            <a:avLst/>
          </a:prstGeom>
        </p:spPr>
      </p:pic>
      <p:sp>
        <p:nvSpPr>
          <p:cNvPr id="9" name="AutoShape 9"/>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0" name="AutoShape 10"/>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1" name="AutoShape 11"/>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2" name="AutoShape 12"/>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3" name="AutoShape 13"/>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4" name="AutoShape 14"/>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5" name="AutoShape 15"/>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6" name="AutoShape 16"/>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7" name="AutoShape 17"/>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AutoShape 18"/>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TextBox 29"/>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solidFill>
                <a:latin typeface="Microsoft Yahei"/>
                <a:ea typeface="Microsoft Yahei"/>
                <a:cs typeface="Microsoft Yahei"/>
              </a:rPr>
              <a:t>革命党的建立与活动</a:t>
            </a:r>
          </a:p>
        </p:txBody>
      </p:sp>
    </p:spTree>
  </p:cSld>
  <p:clrMapOvr>
    <a:masterClrMapping/>
  </p:clrMapOvr>
  <p:transition/>
  <p:timing/>
</p:sld>
</file>

<file path=ppt/slides/slide10.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3">
            <a:alphaModFix/>
          </a:blip>
          <a:stretch>
            <a:fillRect/>
          </a:stretch>
        </a:blipFill>
      </p:bgPr>
    </p:bg>
    <p:spTree>
      <p:nvGrpSpPr>
        <p:cNvPr id="1" name=""/>
        <p:cNvGrpSpPr/>
        <p:nvPr/>
      </p:nvGrpSpPr>
      <p:grpSpPr>
        <a:xfrm>
          <a:off x="0" y="0"/>
          <a:ext cx="0" cy="0"/>
        </a:xfrm>
      </p:grpSpPr>
      <p:sp>
        <p:nvSpPr>
          <p:cNvPr id="2" name="AutoShape 2"/>
          <p:cNvSpPr/>
          <p:nvPr/>
        </p:nvSpPr>
        <p:spPr>
          <a:xfrm>
            <a:off x="-749579" y="1319127"/>
            <a:ext cx="5106411" cy="5106411"/>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pic>
        <p:nvPicPr>
          <p:cNvPr id="3" name="Picture 3"/>
          <p:cNvPicPr>
            <a:picLocks noChangeAspect="1"/>
          </p:cNvPicPr>
          <p:nvPr/>
        </p:nvPicPr>
        <p:blipFill>
          <a:blip r:embed="rId2">
            <a:alphaModFix/>
          </a:blip>
          <a:srcRect l="21667" r="21667"/>
          <a:stretch>
            <a:fillRect/>
          </a:stretch>
        </p:blipFill>
        <p:spPr>
          <a:xfrm>
            <a:off x="-484350" y="1584357"/>
            <a:ext cx="4575952" cy="4575952"/>
          </a:xfrm>
          <a:prstGeom prst="ellipse">
            <a:avLst/>
          </a:prstGeom>
        </p:spPr>
      </p:pic>
      <p:sp>
        <p:nvSpPr>
          <p:cNvPr id="4" name="AutoShape 4"/>
          <p:cNvSpPr/>
          <p:nvPr/>
        </p:nvSpPr>
        <p:spPr>
          <a:xfrm>
            <a:off x="4935912" y="5095961"/>
            <a:ext cx="993758" cy="993758"/>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5" name="TextBox 5"/>
          <p:cNvSpPr txBox="1"/>
          <p:nvPr/>
        </p:nvSpPr>
        <p:spPr>
          <a:xfrm>
            <a:off x="4935912" y="5251464"/>
            <a:ext cx="964530" cy="682752"/>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pPr>
            <a:r>
              <a:rPr lang="en-US" sz="2325" b="1">
                <a:solidFill>
                  <a:srgbClr val="FFFFFF"/>
                </a:solidFill>
                <a:latin typeface="Microsoft Yahei"/>
                <a:ea typeface="Microsoft Yahei"/>
                <a:cs typeface="Microsoft Yahei"/>
              </a:rPr>
              <a:t>03</a:t>
            </a:r>
          </a:p>
        </p:txBody>
      </p:sp>
      <p:sp>
        <p:nvSpPr>
          <p:cNvPr id="6" name="TextBox 6"/>
          <p:cNvSpPr txBox="1"/>
          <p:nvPr/>
        </p:nvSpPr>
        <p:spPr>
          <a:xfrm>
            <a:off x="6074571" y="4851539"/>
            <a:ext cx="5683179" cy="73152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606" b="1">
                <a:solidFill>
                  <a:schemeClr val="accent1"/>
                </a:solidFill>
                <a:latin typeface="Microsoft Yahei"/>
                <a:ea typeface="Microsoft Yahei"/>
                <a:cs typeface="Microsoft Yahei"/>
              </a:rPr>
              <a:t>思想启蒙与文化革新</a:t>
            </a:r>
          </a:p>
        </p:txBody>
      </p:sp>
      <p:sp>
        <p:nvSpPr>
          <p:cNvPr id="7" name="TextBox 7"/>
          <p:cNvSpPr txBox="1"/>
          <p:nvPr/>
        </p:nvSpPr>
        <p:spPr>
          <a:xfrm>
            <a:off x="6074571" y="5341007"/>
            <a:ext cx="5486256" cy="97536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500">
                <a:solidFill>
                  <a:schemeClr val="dk1"/>
                </a:solidFill>
                <a:latin typeface="Microsoft Yahei"/>
                <a:ea typeface="Microsoft Yahei"/>
                <a:cs typeface="Microsoft Yahei"/>
              </a:rPr>
              <a:t>革命宣传不仅限于政治领域，还涉及文化、教育等领域，推动了思想启蒙和文化革新。</a:t>
            </a:r>
          </a:p>
        </p:txBody>
      </p:sp>
      <p:sp>
        <p:nvSpPr>
          <p:cNvPr id="8" name="AutoShape 8"/>
          <p:cNvSpPr/>
          <p:nvPr/>
        </p:nvSpPr>
        <p:spPr>
          <a:xfrm>
            <a:off x="4935912" y="1819581"/>
            <a:ext cx="993758" cy="993758"/>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9" name="TextBox 9"/>
          <p:cNvSpPr txBox="1"/>
          <p:nvPr/>
        </p:nvSpPr>
        <p:spPr>
          <a:xfrm>
            <a:off x="4935912" y="1975084"/>
            <a:ext cx="964530" cy="682752"/>
          </a:xfrm>
          <a:prstGeom prst="rect">
            <a:avLst/>
          </a:prstGeom>
        </p:spPr>
        <p:txBody>
          <a:bodyPr vert="horz" wrap="square" lIns="123825" tIns="123825" rIns="57150" bIns="123825" rtlCol="0" anchor="ctr"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pPr>
            <a:r>
              <a:rPr lang="en-US" sz="2325" b="1">
                <a:solidFill>
                  <a:srgbClr val="FFFFFF"/>
                </a:solidFill>
                <a:latin typeface="Microsoft Yahei"/>
                <a:ea typeface="Microsoft Yahei"/>
                <a:cs typeface="Microsoft Yahei"/>
              </a:rPr>
              <a:t>01</a:t>
            </a:r>
          </a:p>
        </p:txBody>
      </p:sp>
      <p:sp>
        <p:nvSpPr>
          <p:cNvPr id="10" name="TextBox 10"/>
          <p:cNvSpPr txBox="1"/>
          <p:nvPr/>
        </p:nvSpPr>
        <p:spPr>
          <a:xfrm>
            <a:off x="6074571" y="1538583"/>
            <a:ext cx="5683179" cy="73152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606" b="1">
                <a:solidFill>
                  <a:schemeClr val="accent1"/>
                </a:solidFill>
                <a:latin typeface="Microsoft Yahei"/>
                <a:ea typeface="Microsoft Yahei"/>
                <a:cs typeface="Microsoft Yahei"/>
              </a:rPr>
              <a:t>宣传手段多样化</a:t>
            </a:r>
          </a:p>
        </p:txBody>
      </p:sp>
      <p:sp>
        <p:nvSpPr>
          <p:cNvPr id="11" name="TextBox 11"/>
          <p:cNvSpPr txBox="1"/>
          <p:nvPr/>
        </p:nvSpPr>
        <p:spPr>
          <a:xfrm>
            <a:off x="6074571" y="2003667"/>
            <a:ext cx="5486256" cy="97536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500">
                <a:solidFill>
                  <a:schemeClr val="dk1"/>
                </a:solidFill>
                <a:latin typeface="Microsoft Yahei"/>
                <a:ea typeface="Microsoft Yahei"/>
                <a:cs typeface="Microsoft Yahei"/>
              </a:rPr>
              <a:t>革命党人利用各种宣传手段，如海报、标语、演说等，鼓动民众参与革命。</a:t>
            </a:r>
          </a:p>
        </p:txBody>
      </p:sp>
      <p:sp>
        <p:nvSpPr>
          <p:cNvPr id="12" name="AutoShape 12"/>
          <p:cNvSpPr/>
          <p:nvPr/>
        </p:nvSpPr>
        <p:spPr>
          <a:xfrm>
            <a:off x="4935912" y="3457771"/>
            <a:ext cx="993758" cy="993758"/>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3" name="TextBox 13"/>
          <p:cNvSpPr txBox="1"/>
          <p:nvPr/>
        </p:nvSpPr>
        <p:spPr>
          <a:xfrm>
            <a:off x="4935912" y="3613274"/>
            <a:ext cx="964530" cy="682752"/>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pPr>
            <a:r>
              <a:rPr lang="en-US" sz="2325" b="1">
                <a:solidFill>
                  <a:srgbClr val="FFFFFF"/>
                </a:solidFill>
                <a:latin typeface="Microsoft Yahei"/>
                <a:ea typeface="Microsoft Yahei"/>
                <a:cs typeface="Microsoft Yahei"/>
              </a:rPr>
              <a:t>02</a:t>
            </a:r>
          </a:p>
        </p:txBody>
      </p:sp>
      <p:sp>
        <p:nvSpPr>
          <p:cNvPr id="14" name="TextBox 14"/>
          <p:cNvSpPr txBox="1"/>
          <p:nvPr/>
        </p:nvSpPr>
        <p:spPr>
          <a:xfrm>
            <a:off x="6074571" y="3188965"/>
            <a:ext cx="5683179" cy="73152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606" b="1">
                <a:solidFill>
                  <a:schemeClr val="accent1"/>
                </a:solidFill>
                <a:latin typeface="Microsoft Yahei"/>
                <a:ea typeface="Microsoft Yahei"/>
                <a:cs typeface="Microsoft Yahei"/>
              </a:rPr>
              <a:t>舆论氛围的形成</a:t>
            </a:r>
          </a:p>
        </p:txBody>
      </p:sp>
      <p:sp>
        <p:nvSpPr>
          <p:cNvPr id="15" name="TextBox 15"/>
          <p:cNvSpPr txBox="1"/>
          <p:nvPr/>
        </p:nvSpPr>
        <p:spPr>
          <a:xfrm>
            <a:off x="6074571" y="3666241"/>
            <a:ext cx="5486256" cy="97536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500">
                <a:solidFill>
                  <a:schemeClr val="dk1"/>
                </a:solidFill>
                <a:latin typeface="Microsoft Yahei"/>
                <a:ea typeface="Microsoft Yahei"/>
                <a:cs typeface="Microsoft Yahei"/>
              </a:rPr>
              <a:t>报刊、杂志等媒体在革命宣传中发挥了重要作用，形成了支持革命、反对专制的舆论氛围。</a:t>
            </a:r>
          </a:p>
        </p:txBody>
      </p:sp>
      <p:sp>
        <p:nvSpPr>
          <p:cNvPr id="16" name="AutoShape 16"/>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7" name="AutoShape 17"/>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AutoShape 18"/>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AutoShape 32"/>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3" name="AutoShape 33"/>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4" name="AutoShape 34"/>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5" name="AutoShape 35"/>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6" name="TextBox 36"/>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solidFill>
                <a:latin typeface="Microsoft Yahei"/>
                <a:ea typeface="Microsoft Yahei"/>
                <a:cs typeface="Microsoft Yahei"/>
              </a:rPr>
              <a:t>革命宣传与舆论氛围</a:t>
            </a:r>
          </a:p>
        </p:txBody>
      </p:sp>
    </p:spTree>
  </p:cSld>
  <p:clrMapOvr>
    <a:masterClrMapping/>
  </p:clrMapOvr>
  <p:transition/>
  <p:timing/>
</p:sld>
</file>

<file path=ppt/slides/slide11.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TextBox 2"/>
          <p:cNvSpPr txBox="1"/>
          <p:nvPr/>
        </p:nvSpPr>
        <p:spPr>
          <a:xfrm>
            <a:off x="1534669" y="3368650"/>
            <a:ext cx="9122662" cy="1580007"/>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pPr>
            <a:r>
              <a:rPr lang="en-US" sz="3825" b="1">
                <a:solidFill>
                  <a:schemeClr val="accent1"/>
                </a:solidFill>
                <a:latin typeface="Microsoft Yahei"/>
                <a:ea typeface="Microsoft Yahei"/>
                <a:cs typeface="Microsoft Yahei"/>
              </a:rPr>
              <a:t>国民人格的培育</a:t>
            </a:r>
          </a:p>
        </p:txBody>
      </p:sp>
      <p:sp>
        <p:nvSpPr>
          <p:cNvPr id="3" name="AutoShape 3"/>
          <p:cNvSpPr/>
          <p:nvPr/>
        </p:nvSpPr>
        <p:spPr>
          <a:xfrm>
            <a:off x="530711" y="774551"/>
            <a:ext cx="493417" cy="493417"/>
          </a:xfrm>
          <a:prstGeom prst="ellipse">
            <a:avLst/>
          </a:prstGeom>
          <a:gradFill>
            <a:gsLst>
              <a:gs pos="0">
                <a:schemeClr val="accent1">
                  <a:alpha val="20000"/>
                  <a:lumMod val="20000"/>
                  <a:lumOff val="80000"/>
                </a:schemeClr>
              </a:gs>
              <a:gs pos="100000">
                <a:schemeClr val="accent2">
                  <a:alpha val="20000"/>
                  <a:lumMod val="20000"/>
                  <a:lumOff val="80000"/>
                </a:schemeClr>
              </a:gs>
            </a:gsLst>
            <a:lin ang="0"/>
          </a:gra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 name="AutoShape 4"/>
          <p:cNvSpPr/>
          <p:nvPr/>
        </p:nvSpPr>
        <p:spPr>
          <a:xfrm>
            <a:off x="10591670" y="5593080"/>
            <a:ext cx="689835" cy="689835"/>
          </a:xfrm>
          <a:prstGeom prst="ellipse">
            <a:avLst/>
          </a:prstGeom>
          <a:gradFill>
            <a:gsLst>
              <a:gs pos="0">
                <a:schemeClr val="accent1">
                  <a:alpha val="20000"/>
                  <a:lumMod val="20000"/>
                  <a:lumOff val="80000"/>
                </a:schemeClr>
              </a:gs>
              <a:gs pos="100000">
                <a:schemeClr val="accent2">
                  <a:alpha val="20000"/>
                  <a:lumMod val="20000"/>
                  <a:lumOff val="80000"/>
                </a:schemeClr>
              </a:gs>
            </a:gsLst>
            <a:lin ang="0"/>
          </a:gra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5" name="TextBox 5"/>
          <p:cNvSpPr txBox="1"/>
          <p:nvPr/>
        </p:nvSpPr>
        <p:spPr>
          <a:xfrm>
            <a:off x="4957538" y="1814132"/>
            <a:ext cx="2276924" cy="336499"/>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77000"/>
              </a:lnSpc>
              <a:spcBef>
                <a:spcPts val="450"/>
              </a:spcBef>
            </a:pPr>
            <a:r>
              <a:rPr lang="en-US" sz="1500" b="1">
                <a:solidFill>
                  <a:schemeClr val="accent1">
                    <a:lumMod val="60000"/>
                    <a:lumOff val="40000"/>
                  </a:schemeClr>
                </a:solidFill>
                <a:latin typeface="Microsoft Yahei"/>
                <a:ea typeface="Microsoft Yahei"/>
                <a:cs typeface="Microsoft Yahei"/>
              </a:rPr>
              <a:t>CATALOGUE</a:t>
            </a:r>
          </a:p>
        </p:txBody>
      </p:sp>
      <p:sp>
        <p:nvSpPr>
          <p:cNvPr id="6" name="TextBox 6"/>
          <p:cNvSpPr txBox="1"/>
          <p:nvPr/>
        </p:nvSpPr>
        <p:spPr>
          <a:xfrm>
            <a:off x="2710445" y="331660"/>
            <a:ext cx="6771110" cy="1482471"/>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90000"/>
              </a:lnSpc>
            </a:pPr>
            <a:r>
              <a:rPr lang="en-US" sz="7650" b="1">
                <a:solidFill>
                  <a:srgbClr val="FFFFFF"/>
                </a:solidFill>
                <a:latin typeface="Microsoft Yahei"/>
                <a:ea typeface="Microsoft Yahei"/>
                <a:cs typeface="Microsoft Yahei"/>
              </a:rPr>
              <a:t>03</a:t>
            </a:r>
          </a:p>
        </p:txBody>
      </p:sp>
    </p:spTree>
  </p:cSld>
  <p:clrMapOvr>
    <a:masterClrMapping/>
  </p:clrMapOvr>
  <p:transition/>
  <p:timing/>
</p:sld>
</file>

<file path=ppt/slides/slide12.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title=""/>
        <p:cNvGrpSpPr/>
        <p:nvPr/>
      </p:nvGrpSpPr>
      <p:grpSpPr>
        <a:xfrm>
          <a:off x="0" y="0"/>
          <a:ext cx="0" cy="0"/>
        </a:xfrm>
      </p:grpSpPr>
      <p:sp>
        <p:nvSpPr>
          <p:cNvPr id="2" name="New shape" title=""/>
          <p:cNvSpPr/>
          <p:nvPr/>
        </p:nvSpPr>
        <p:spPr>
          <a:xfrm>
            <a:off x="635000" y="635000"/>
            <a:ext cx="10922000" cy="5588000"/>
          </a:xfr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sz="1500" b="1">
                <a:solidFill>
                  <a:srgbClr val="000000"/>
                </a:solidFill>
                <a:latin typeface="Arial"/>
              </a:rPr>
              <a:t>以上内容仅为本文档的试下载部分，为可阅读页数的一半内容。如要下载或阅读全文，请访问：</a:t>
            </a:r>
            <a:r>
              <a:rPr sz="1500" b="1">
                <a:solidFill>
                  <a:srgbClr val="000000"/>
                </a:solidFill>
                <a:latin typeface="Arial"/>
                <a:hlinkClick r:id="rId2"/>
              </a:rPr>
              <a:t>https://d.book118.com/895221013124011124</a:t>
            </a:r>
          </a:p>
        </p:txBody>
      </p:sp>
    </p:spTree>
  </p:cSld>
  <p:clrMapOvr>
    <a:masterClrMapping/>
  </p:clrMapOvr>
  <p:transition/>
  <p:timing/>
</p:sld>
</file>

<file path=ppt/tags/tag1.xml><?xml version="1.0" encoding="utf-8"?>
<p:tagLst xmlns:p="http://schemas.openxmlformats.org/presentationml/2006/main">
                                                </p:tagLst>
</file>

<file path=ppt/theme/theme1.xml><?xml version="1.0" encoding="utf-8"?>
<a:theme xmlns:r="http://schemas.openxmlformats.org/officeDocument/2006/relationships"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Arial"/>
        <a:cs typeface="Arial"/>
        <a:font script="Jpan" typeface="ＭＳ%20Ｐゴシック"/>
        <a:font script="Hang" typeface="맑은%20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Arial"/>
        <a:cs typeface="Arial"/>
        <a:font script="Jpan" typeface="ＭＳ%20Ｐゴシック"/>
        <a:font script="Hang" typeface="맑은%20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r="http://schemas.openxmlformats.org/officeDocument/2006/relationships" xmlns:a="http://schemas.openxmlformats.org/drawingml/2006/main" name="Office Theme">
  <a:themeElements>
    <a:clrScheme name="Office">
      <a:dk1>
        <a:srgbClr val="FFFFFF"/>
      </a:dk1>
      <a:lt1>
        <a:srgbClr val="001D4F"/>
      </a:lt1>
      <a:dk2>
        <a:srgbClr val="DEF6FF"/>
      </a:dk2>
      <a:lt2>
        <a:srgbClr val="000000"/>
      </a:lt2>
      <a:accent1>
        <a:srgbClr val="00B6FF"/>
      </a:accent1>
      <a:accent2>
        <a:srgbClr val="405DFF"/>
      </a:accent2>
      <a:accent3>
        <a:srgbClr val="2947E8"/>
      </a:accent3>
      <a:accent4>
        <a:srgbClr val="27DFF4"/>
      </a:accent4>
      <a:accent5>
        <a:srgbClr val="2FE8B7"/>
      </a:accent5>
      <a:accent6>
        <a:srgbClr val="FCC526"/>
      </a:accent6>
      <a:hlink>
        <a:srgbClr val="0000FF"/>
      </a:hlink>
      <a:folHlink>
        <a:srgbClr val="800080"/>
      </a:folHlink>
    </a:clrScheme>
    <a:fontScheme name="Office">
      <a:majorFont>
        <a:latin typeface="Calibri"/>
        <a:ea typeface="Calibri"/>
        <a:cs typeface="Arial"/>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Calibri"/>
        <a:cs typeface="Arial"/>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theme>
</file>

<file path=docProps/app.xml><?xml version="1.0" encoding="utf-8"?>
<Properties xmlns:vt="http://schemas.openxmlformats.org/officeDocument/2006/docPropsVTypes" xmlns="http://schemas.openxmlformats.org/officeDocument/2006/extended-properties">
  <Company/>
  <PresentationFormat>On-screen Show (4:3)</PresentationFormat>
  <Paragraphs>51</Paragraphs>
  <Slides>12</Slides>
  <Notes>0</Notes>
  <TotalTime>1</TotalTime>
  <HiddenSlides>0</HiddenSlides>
  <MMClips>0</MMClips>
  <ScaleCrop>0</ScaleCrop>
  <HeadingPairs>
    <vt:vector baseType="variant" size="6">
      <vt:variant>
        <vt:lpstr>Fonts used</vt:lpstr>
      </vt:variant>
      <vt:variant>
        <vt:i4>3</vt:i4>
      </vt:variant>
      <vt:variant>
        <vt:lpstr>Theme</vt:lpstr>
      </vt:variant>
      <vt:variant>
        <vt:i4>1</vt:i4>
      </vt:variant>
      <vt:variant>
        <vt:lpstr>Slide Titles</vt:lpstr>
      </vt:variant>
      <vt:variant>
        <vt:i4>12</vt:i4>
      </vt:variant>
    </vt:vector>
  </HeadingPairs>
  <TitlesOfParts>
    <vt:vector baseType="lpstr" size="16">
      <vt:lpstr>Arial</vt:lpstr>
      <vt:lpstr>Calibri</vt:lpstr>
      <vt:lpstr>Microsoft Yahei</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0</LinksUpToDate>
  <SharedDoc>0</SharedDoc>
  <HyperlinksChanged>0</HyperlinksChanged>
  <Application>Microsoft Office PowerPoint</Application>
  <AppVersion>23.0200</AppVersion>
</Properties>
</file>

<file path=docProps/core.xml><?xml version="1.0" encoding="utf-8"?>
<cp:coreProperties xmlns:dc="http://purl.org/dc/elements/1.1/" xmlns:dcterms="http://purl.org/dc/terms/" xmlns:dcmitype="http://purl.org/dc/dcmitype/" xmlns:xsi="http://www.w3.org/2001/XMLSchema-instance" xmlns:cp="http://schemas.openxmlformats.org/package/2006/metadata/core-properties">
  <cp:revision>1</cp:revision>
  <cp:lastPrinted>2024-09-28T15:32:08.589</cp:lastPrinted>
  <dcterms:created xsi:type="dcterms:W3CDTF">2024-09-28T07:32:08Z</dcterms:created>
  <dcterms:modified xsi:type="dcterms:W3CDTF">2024-09-28T07:32:10Z</dcterms:modified>
</cp:coreProperties>
</file>