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A9441-A480-4D60-B212-D3E60ECA3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8278D-E7E1-4065-A0EC-49FFEBA82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3C534-115E-47CC-9645-161B78B6F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F050F-41B7-43A3-A883-DABFA7878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757106-7224-4B30-B846-444121848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A3FFC5-669B-4493-BA69-07B4B1CD1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644DE-F229-4509-93C5-914B07FA2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29AF1-6085-49ED-84A7-F5B22C9C3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AC65D-E038-4564-918D-081D06C83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4D243-41E9-4C2F-B46E-D6F17BF5B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E48F0-A105-4B5B-AE50-A23D08B88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220032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如何讲好一个护理查房PPT课件的内容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通过护理查房，可以发现和解决护理工作中的问题，提高护理质量，保障患者安全。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促进护理人员交流与学习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护理查房为护理人员提供了一个交流和学习的平台，有助于提升护理人员的专业知识和技能。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提升医院形象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优质的护理查房可以提高医院的整体形象和服务水平，增强患者对医院的信任和满意度。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PPT课件可以清晰地展示护理查房的主题、重点和相关资料，有助于讲解者更好地阐述观点和指导实践。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" r="14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辅助讲解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通过PPT课件的图文、图表等形式，可以更加直观地展示护理查房的内容，提高观众的理解和记忆。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增强视觉效果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PPT课件可以简化护理查房的流程，使整个过程更加紧凑和高效。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PPT课件在护理查房中的作用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076" r="370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102" r="231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简要介绍患者的病史和家庭情况，有助于了解患者的整体状况。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患者姓名、年龄、性别、诊断、病情状况等基本信息。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护理诊断与计划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根据患者的病情和护理需求，列出护理诊断，如营养、排泄、活动与休息等。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制定相应的护理计划，包括护理目标、护理措施和预期效果。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详细介绍护理措施的实施过程，包括病情观察、基础护理、心理护理等方面的内容。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强调护理过程中的注意事项和安全防范措施，确保患者得到全面、专业的护理。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对护理效果进行评价，包括患者病情的变化、护理目标的实现程度等。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收集患者和医护人员的反馈意见，对护理过程进行持续改进，提高护理质量。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94" r="20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https://d.book118.com/895222003242011034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2024-08-30T10:41:23.736</cp:lastPrinted>
  <dcterms:created xsi:type="dcterms:W3CDTF">2024-08-30T02:41:23Z</dcterms:created>
  <dcterms:modified xsi:type="dcterms:W3CDTF">2024-08-30T02:41:25Z</dcterms:modified>
</cp:coreProperties>
</file>