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AE068-CA6C-4F52-BD55-B05D40649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80ADB-B7C7-4FAA-ACFC-BCEBD56D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A3A5E-B6E6-46A4-9C8C-BD3FC8488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8414C-0649-4850-8A12-D3908C21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AC036-23DC-4487-B7DF-AEEEC004C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592BD-F187-48E6-BEB7-4F44CC28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7335E-078E-45DF-A46B-E666ECD01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9794B-21A9-43CA-B3A1-E10A7C069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2444A-A4BC-4A6E-8CB2-4F2F5E58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77453-0F70-4C19-9FD4-9A921150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5EEE4-FEC1-4842-98B0-95AD8F74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221443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全球视野下的文化多样性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民族与地域文化特色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当代社会中的文化碰撞与融合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教育领域中的文化多样性教育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企业经营中文化多样性管理策略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总结：珍视并传承优秀文化遗产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文化多样性概念及意义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文化多样性定义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文化多样性是指世界上不同民族、国家和地区间文化的丰富多样，包括语言、宗教、风俗习惯、艺术、历史、传统等多个方面。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文化多样性是人类社会的基本特征之一，反映了人类创造力和智慧的丰富性。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促进文化创新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文化多样性为不同文化间的交流提供了平台，有利于激发文化创新活力，推动文化繁荣发展。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维护世界和平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文化多样性有助于增进不同民族和国家间的相互理解和尊重，减少文化冲突，维护世界和平与稳定。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文化多样性为国际旅游、文化交流等领域提供了广阔的市场和机遇，有利于推动经济发展。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文化多样性重要性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跨文化交流与融合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指不同文化背景的人们通过语言、文字、艺术等手段进行交流，增进相互了解和认知。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在跨文化交流的基础上，不同文化间相互借鉴、吸收和融合，形成新的文化形态和特色。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文化融合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全球视野下的文化多样性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不同国家有不同的价值体系，如个人主义与集体主义、权利距离等。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语言文字多样性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全球有数千种语言和方言，每种语言都承载着独特的文化信息。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风俗习惯与礼仪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各国在婚丧嫁娶、节庆活动等方面存在显著的习俗差异。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宗教信仰与哲学思想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不同的宗教信仰和哲学思想塑造了不同的文化观念和行为准则。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世界各国文化差异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文化交流与融合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全球化促进了不同文化之间的交流，使得各种文化元素相互融合。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文化同质化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全球化过程中，一些强势文化对其他文化产生同化作用，导致文化多样性减少。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文化创新与发展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全球化也促进了文化的创新与发展，使得各种文化在交流中不断焕发出新的活力。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全球化对文化多样性影响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承认并尊重不同文化的独特性，避免用自身文化标准去评判其他文化。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积极推动不同文化之间的交流与合作，增进相互了解与信任。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包容多元文化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以开放的心态接纳多元文化，欣赏不同文化的优点和特色。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推动文化平等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倡导文化平等观念，反对任何形式的文化歧视和偏见。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尊重与包容不同文化背景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民族与地域文化特色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以儒家思想为核心，注重礼仪、道德和家庭教育，拥有丰富多彩的节日庆典和民间艺术。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汉族文化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以藏传佛教为信仰基础，强调人与自然和谐相处，拥有独特的唐卡绘画、藏戏和藏医等文化遗产。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藏族文化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以伊斯兰教为信仰基础，注重家庭和亲情，拥有独具特色的音乐、舞蹈和服饰文化。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维吾尔族文化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以游牧文化为基础，崇尚自然和英雄主义，拥有独特的马头琴演奏、摔跤和赛马等民族传统。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蒙古族文化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中国各民族传统文化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巴蜀文化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以四川为代表，注重饮食文化、川剧变脸和竹编艺术，形成了独具特色的巴蜀文化。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岭南文化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以广东为代表，注重广府文化、粤剧表演和醒狮舞龙等传统习俗，形成了独具特色的岭南文化。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闽南文化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以福建南部为代表，注重海洋文化、南音演唱和土楼建筑，形成了独特的闽南文化。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江南水乡文化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以苏州、杭州为代表，注重园林艺术、水乡风光和诗词歌赋，形成了独特的江南水乡文化。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地域性文化习俗与风情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剪纸是中国民间传统艺术之一，通过剪刀或雕刻刀在纸上剪刻出各种图案，寓意吉祥如意和美好愿景。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剪纸艺术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泥塑是中国民间传统艺术之一，以黏土为原料塑造出各种人物、动物和器物形象，具有浓郁的地方特色。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泥塑艺术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皮影戏是中国古老的戏剧形式之一，通过灯光照射兽皮或纸板做成的人物剪影来表演故事。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皮影戏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刺绣是中国传统手工艺之一，以丝绸、布帛为材料，通过针线绣出各种图案和色彩缤纷的绣品。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刺绣工艺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民间艺术与手工艺品展示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当代社会中的文化碰撞与融合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https://d.book118.com/895222144333011104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2024-09-14T22:15:30.967</cp:lastPrinted>
  <dcterms:created xsi:type="dcterms:W3CDTF">2024-09-14T14:15:30Z</dcterms:created>
  <dcterms:modified xsi:type="dcterms:W3CDTF">2024-09-14T14:15:33Z</dcterms:modified>
</cp:coreProperties>
</file>