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DE540C-A8E0-412D-8722-4A709796D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9A603-ABBA-42EA-81B3-5D2EB683C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616858-C820-48E2-810B-D3EDA8641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F50759-8AE8-4816-9F0B-4413ADA14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C957C5-B64B-405E-B65A-78670F7093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8EDDFD-5D77-4402-A439-1949813A52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591B03-91FA-46E1-A96E-A6ADE88514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BBF7F5-19C5-4388-BE14-71CC26C103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12D606-2BEC-4688-8B47-7E5E133A5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31EF5-584A-420E-A80E-3A37D191B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89943-EAD9-4A0D-B643-69CEE2755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24210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西南联大纪念碑文解析</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西南联大历史背景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纪念碑文内容概述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碑文语言艺术特色分析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历史事件与人物关系解读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纪念碑文价值意义探讨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参观纪念活动组织与实施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西南联大历史背景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25" r="1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抗日战争期间，中国高等教育面临着极大的困境，战争环境导致学校无法正常运作，师生流离失所。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战争环境动荡不安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战争使得教育资源严重匮乏，学校缺乏必要的教学设备和图书资料，教学质量受到严重影响。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教育资源严重匮乏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由于战争的影响，大量优秀人才流失，同时新的人才培养也出现断层，对中国的高等教育事业造成了极大的损失。</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人才流失与培养断层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抗战时期高等教育困境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创立背景与目的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为了继续培养优秀人才，支持抗战，北京大学、清华大学和南开大学在昆明联合创办了西南联合大学。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艰苦的办学条件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西南联大在办学过程中面临着极大的困难，包括资金短缺、校舍简陋、设备缺乏等，但师生们凭借着坚定的信念和执着的努力，创造了中国高等教育史上的奇迹。</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卓越的学术成就</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在艰苦的条件下，西南联大仍然取得了卓越的学术成就，培养了一大批杰出的科学家、文学家、哲学家等，为中国乃至世界的发展做出了重要贡献。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西南联大创立与发展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严谨的治学态度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西南联大师生们秉承着严谨的治学态度，追求真理、勇于创新，为中国高等教育树立了典范。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自由的学术氛围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西南联大倡导自由的学术氛围，鼓励师生们自由探讨、自由研究，这种自由的学术氛围为师生们提供了广阔的学术空间。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爱国主义精神</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在抗战背景下，西南联大师生们怀揣着爱国主义精神，为国家的独立和民族的解放而努力奋斗，这种精神一直传承至今。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校园文化与精神传承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为了纪念西南联大在抗战时期为中国高等教育和人才培养做出的杰出贡献，人们决定立碑以作永久纪念。</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纪念西南联大贡献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纪念碑文的撰写旨在弘扬西南联大精神，激励后人继续发扬这种精神，为中国的繁荣富强而努力奋斗。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弘扬联大精神</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417" r="18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西南联大作为中国高等教育史上的重要篇章，其纪念碑文的产生也体现了对历史文化的传承和尊重。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传承历史文化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纪念碑文产生背景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纪念碑文内容概述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碑文整体结构与风格</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碑文采用了传统的碑文格式，结构严谨，语言庄重。</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整体风格以叙事为主，结合抒情和议论，表达了对抗战时期西南联大精神的崇敬和缅怀。</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碑文中提到了许多关键人物，如梅贻琦、蒋梦麟、张伯苓等，他们是西南联大的重要领导者和教育家。</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碑文还介绍了一些学生和教师的事迹，他们在抗战期间克服重重困难，坚持学术研究和教育事业，为国家和民族做出了杰出贡献。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关键人物及事迹介绍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抗战精神与民族气节体现</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碑文中强调了抗战精神的重要性，包括坚定信念、不屈不挠、自强不息等方面。</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同时，碑文也体现了民族气节，即在国家危难时刻，西南联大师生所表现出的高尚品德和民族精神。</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西南联大纪念碑文不仅是对历史的记录，更是对后世的启示。它告诉我们，在困难时期，我们应该坚定信念、勇往直前。</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同时，碑文也提醒我们珍惜和平时期的教育机会和资源，为国家和民族的繁荣发展贡献自己的力量。此外，碑文所体现的学术自由和独立精神也对后世产生了深远的影响。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对后世启示和影响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碑文语言艺术特色分析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3042" b="230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西南联大纪念碑文采用了古朴典雅的语言风格，通过运用古汉语和文言文表达方式，赋予碑文深厚的历史底蕴和文化内涵。</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碑文整体呈现出庄重深沉的氛围，既彰显了西南联大的历史地位，也表达了对先烈的敬仰和缅怀之情。</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古朴典雅与庄重深沉风格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78891" y="1977866"/>
            <a:ext cx="3694081" cy="3705321"/>
            <a:chOff x="4078891" y="1977866"/>
            <a:chExt cx="3694081" cy="3705321"/>
          </a:xfrm>
        </p:grpSpPr>
        <p:sp>
          <p:nvSpPr>
            <p:cNvPr id="3" name="Freeform 3"/>
            <p:cNvSpPr/>
            <p:nvPr/>
          </p:nvSpPr>
          <p:spPr>
            <a:xfrm>
              <a:off x="5357622" y="1977866"/>
              <a:ext cx="2415350" cy="2409920"/>
            </a:xfrm>
            <a:custGeom>
              <a:rect l="l" t="t" r="r" b="b"/>
              <a:pathLst>
                <a:path w="188" h="188">
                  <a:moveTo>
                    <a:pt x="27" y="27"/>
                  </a:moveTo>
                  <a:cubicBezTo>
                    <a:pt x="0" y="54"/>
                    <a:pt x="8" y="106"/>
                    <a:pt x="45" y="143"/>
                  </a:cubicBezTo>
                  <a:cubicBezTo>
                    <a:pt x="81" y="180"/>
                    <a:pt x="134" y="188"/>
                    <a:pt x="161" y="161"/>
                  </a:cubicBezTo>
                  <a:cubicBezTo>
                    <a:pt x="188" y="133"/>
                    <a:pt x="180" y="81"/>
                    <a:pt x="144" y="44"/>
                  </a:cubicBezTo>
                  <a:cubicBezTo>
                    <a:pt x="107" y="7"/>
                    <a:pt x="54" y="0"/>
                    <a:pt x="27" y="27"/>
                  </a:cubicBezTo>
                  <a:close/>
                  <a:moveTo>
                    <a:pt x="136" y="154"/>
                  </a:moveTo>
                  <a:cubicBezTo>
                    <a:pt x="114" y="176"/>
                    <a:pt x="74" y="169"/>
                    <a:pt x="45" y="141"/>
                  </a:cubicBezTo>
                  <a:cubicBezTo>
                    <a:pt x="16" y="112"/>
                    <a:pt x="10" y="71"/>
                    <a:pt x="31" y="50"/>
                  </a:cubicBezTo>
                  <a:cubicBezTo>
                    <a:pt x="53" y="29"/>
                    <a:pt x="93" y="35"/>
                    <a:pt x="122" y="64"/>
                  </a:cubicBezTo>
                  <a:cubicBezTo>
                    <a:pt x="151" y="92"/>
                    <a:pt x="157" y="133"/>
                    <a:pt x="136" y="15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840891" y="3678460"/>
              <a:ext cx="2566702" cy="2004727"/>
            </a:xfrm>
            <a:custGeom>
              <a:rect l="l" t="t" r="r" b="b"/>
              <a:pathLst>
                <a:path w="200" h="156">
                  <a:moveTo>
                    <a:pt x="193" y="61"/>
                  </a:moveTo>
                  <a:cubicBezTo>
                    <a:pt x="186" y="23"/>
                    <a:pt x="139" y="0"/>
                    <a:pt x="88" y="9"/>
                  </a:cubicBezTo>
                  <a:cubicBezTo>
                    <a:pt x="36" y="18"/>
                    <a:pt x="0" y="57"/>
                    <a:pt x="7" y="95"/>
                  </a:cubicBezTo>
                  <a:cubicBezTo>
                    <a:pt x="14" y="133"/>
                    <a:pt x="61" y="156"/>
                    <a:pt x="113" y="147"/>
                  </a:cubicBezTo>
                  <a:cubicBezTo>
                    <a:pt x="164" y="138"/>
                    <a:pt x="200" y="99"/>
                    <a:pt x="193" y="61"/>
                  </a:cubicBezTo>
                  <a:close/>
                  <a:moveTo>
                    <a:pt x="27" y="78"/>
                  </a:moveTo>
                  <a:cubicBezTo>
                    <a:pt x="22" y="48"/>
                    <a:pt x="50" y="18"/>
                    <a:pt x="90" y="11"/>
                  </a:cubicBezTo>
                  <a:cubicBezTo>
                    <a:pt x="130" y="4"/>
                    <a:pt x="167" y="22"/>
                    <a:pt x="172" y="51"/>
                  </a:cubicBezTo>
                  <a:cubicBezTo>
                    <a:pt x="177" y="81"/>
                    <a:pt x="149" y="111"/>
                    <a:pt x="109" y="118"/>
                  </a:cubicBezTo>
                  <a:cubicBezTo>
                    <a:pt x="69" y="125"/>
                    <a:pt x="32" y="107"/>
                    <a:pt x="27" y="7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078891" y="2296668"/>
              <a:ext cx="1961483" cy="2545080"/>
            </a:xfrm>
            <a:custGeom>
              <a:rect l="l" t="t" r="r" b="b"/>
              <a:pathLst>
                <a:path w="153" h="198">
                  <a:moveTo>
                    <a:pt x="63" y="193"/>
                  </a:moveTo>
                  <a:cubicBezTo>
                    <a:pt x="101" y="198"/>
                    <a:pt x="138" y="161"/>
                    <a:pt x="146" y="109"/>
                  </a:cubicBezTo>
                  <a:cubicBezTo>
                    <a:pt x="153" y="57"/>
                    <a:pt x="128" y="11"/>
                    <a:pt x="90" y="5"/>
                  </a:cubicBezTo>
                  <a:cubicBezTo>
                    <a:pt x="51" y="0"/>
                    <a:pt x="14" y="37"/>
                    <a:pt x="7" y="89"/>
                  </a:cubicBezTo>
                  <a:cubicBezTo>
                    <a:pt x="0" y="141"/>
                    <a:pt x="25" y="187"/>
                    <a:pt x="63" y="193"/>
                  </a:cubicBezTo>
                  <a:close/>
                  <a:moveTo>
                    <a:pt x="100" y="30"/>
                  </a:moveTo>
                  <a:cubicBezTo>
                    <a:pt x="129" y="34"/>
                    <a:pt x="149" y="70"/>
                    <a:pt x="143" y="110"/>
                  </a:cubicBezTo>
                  <a:cubicBezTo>
                    <a:pt x="137" y="151"/>
                    <a:pt x="109" y="180"/>
                    <a:pt x="79" y="176"/>
                  </a:cubicBezTo>
                  <a:cubicBezTo>
                    <a:pt x="49" y="171"/>
                    <a:pt x="29" y="135"/>
                    <a:pt x="35" y="95"/>
                  </a:cubicBezTo>
                  <a:cubicBezTo>
                    <a:pt x="41" y="55"/>
                    <a:pt x="70" y="25"/>
                    <a:pt x="100" y="3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862351" y="4407027"/>
              <a:ext cx="523684" cy="547497"/>
            </a:xfrm>
            <a:custGeom>
              <a:rect l="l" t="t" r="r" b="b"/>
              <a:pathLst>
                <a:path w="485" h="507">
                  <a:moveTo>
                    <a:pt x="161" y="500"/>
                  </a:moveTo>
                  <a:cubicBezTo>
                    <a:pt x="133" y="483"/>
                    <a:pt x="23" y="368"/>
                    <a:pt x="7" y="338"/>
                  </a:cubicBezTo>
                  <a:cubicBezTo>
                    <a:pt x="2" y="329"/>
                    <a:pt x="0" y="318"/>
                    <a:pt x="2" y="308"/>
                  </a:cubicBezTo>
                  <a:cubicBezTo>
                    <a:pt x="3" y="298"/>
                    <a:pt x="7" y="288"/>
                    <a:pt x="15" y="280"/>
                  </a:cubicBezTo>
                  <a:cubicBezTo>
                    <a:pt x="254" y="30"/>
                    <a:pt x="254" y="30"/>
                    <a:pt x="254" y="30"/>
                  </a:cubicBezTo>
                  <a:cubicBezTo>
                    <a:pt x="265" y="18"/>
                    <a:pt x="279" y="11"/>
                    <a:pt x="295" y="9"/>
                  </a:cubicBezTo>
                  <a:cubicBezTo>
                    <a:pt x="364" y="2"/>
                    <a:pt x="364" y="2"/>
                    <a:pt x="364" y="2"/>
                  </a:cubicBezTo>
                  <a:cubicBezTo>
                    <a:pt x="385" y="0"/>
                    <a:pt x="404" y="7"/>
                    <a:pt x="420" y="22"/>
                  </a:cubicBezTo>
                  <a:cubicBezTo>
                    <a:pt x="463" y="68"/>
                    <a:pt x="463" y="68"/>
                    <a:pt x="463" y="68"/>
                  </a:cubicBezTo>
                  <a:cubicBezTo>
                    <a:pt x="478" y="84"/>
                    <a:pt x="485" y="104"/>
                    <a:pt x="482" y="126"/>
                  </a:cubicBezTo>
                  <a:cubicBezTo>
                    <a:pt x="475" y="198"/>
                    <a:pt x="475" y="198"/>
                    <a:pt x="475" y="198"/>
                  </a:cubicBezTo>
                  <a:cubicBezTo>
                    <a:pt x="474" y="215"/>
                    <a:pt x="467" y="229"/>
                    <a:pt x="456" y="241"/>
                  </a:cubicBezTo>
                  <a:cubicBezTo>
                    <a:pt x="217" y="492"/>
                    <a:pt x="217" y="492"/>
                    <a:pt x="217" y="492"/>
                  </a:cubicBezTo>
                  <a:cubicBezTo>
                    <a:pt x="209" y="500"/>
                    <a:pt x="200" y="504"/>
                    <a:pt x="190" y="506"/>
                  </a:cubicBezTo>
                  <a:cubicBezTo>
                    <a:pt x="181" y="507"/>
                    <a:pt x="170" y="505"/>
                    <a:pt x="161" y="500"/>
                  </a:cubicBezTo>
                  <a:close/>
                  <a:moveTo>
                    <a:pt x="376" y="65"/>
                  </a:moveTo>
                  <a:cubicBezTo>
                    <a:pt x="351" y="65"/>
                    <a:pt x="330" y="87"/>
                    <a:pt x="330" y="113"/>
                  </a:cubicBezTo>
                  <a:cubicBezTo>
                    <a:pt x="330" y="140"/>
                    <a:pt x="351" y="161"/>
                    <a:pt x="376" y="161"/>
                  </a:cubicBezTo>
                  <a:cubicBezTo>
                    <a:pt x="402" y="161"/>
                    <a:pt x="422" y="140"/>
                    <a:pt x="422" y="113"/>
                  </a:cubicBezTo>
                  <a:cubicBezTo>
                    <a:pt x="422" y="87"/>
                    <a:pt x="402" y="65"/>
                    <a:pt x="376" y="6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891754" y="3332512"/>
              <a:ext cx="557689" cy="445579"/>
            </a:xfrm>
            <a:custGeom>
              <a:rect l="l" t="t" r="r" b="b"/>
              <a:pathLst>
                <a:path w="516" h="412">
                  <a:moveTo>
                    <a:pt x="172" y="348"/>
                  </a:moveTo>
                  <a:cubicBezTo>
                    <a:pt x="22" y="348"/>
                    <a:pt x="22" y="348"/>
                    <a:pt x="22" y="348"/>
                  </a:cubicBezTo>
                  <a:cubicBezTo>
                    <a:pt x="10" y="348"/>
                    <a:pt x="0" y="338"/>
                    <a:pt x="0" y="326"/>
                  </a:cubicBezTo>
                  <a:cubicBezTo>
                    <a:pt x="0" y="296"/>
                    <a:pt x="0" y="296"/>
                    <a:pt x="0" y="296"/>
                  </a:cubicBezTo>
                  <a:cubicBezTo>
                    <a:pt x="0" y="284"/>
                    <a:pt x="10" y="274"/>
                    <a:pt x="22" y="274"/>
                  </a:cubicBezTo>
                  <a:cubicBezTo>
                    <a:pt x="142" y="274"/>
                    <a:pt x="142" y="274"/>
                    <a:pt x="142" y="274"/>
                  </a:cubicBezTo>
                  <a:cubicBezTo>
                    <a:pt x="147" y="301"/>
                    <a:pt x="158" y="326"/>
                    <a:pt x="172" y="348"/>
                  </a:cubicBezTo>
                  <a:close/>
                  <a:moveTo>
                    <a:pt x="349" y="160"/>
                  </a:moveTo>
                  <a:cubicBezTo>
                    <a:pt x="349" y="216"/>
                    <a:pt x="349" y="216"/>
                    <a:pt x="349" y="216"/>
                  </a:cubicBezTo>
                  <a:cubicBezTo>
                    <a:pt x="367" y="217"/>
                    <a:pt x="381" y="219"/>
                    <a:pt x="391" y="221"/>
                  </a:cubicBezTo>
                  <a:cubicBezTo>
                    <a:pt x="402" y="224"/>
                    <a:pt x="411" y="229"/>
                    <a:pt x="417" y="237"/>
                  </a:cubicBezTo>
                  <a:cubicBezTo>
                    <a:pt x="424" y="245"/>
                    <a:pt x="427" y="257"/>
                    <a:pt x="427" y="273"/>
                  </a:cubicBezTo>
                  <a:cubicBezTo>
                    <a:pt x="427" y="289"/>
                    <a:pt x="425" y="302"/>
                    <a:pt x="420" y="311"/>
                  </a:cubicBezTo>
                  <a:cubicBezTo>
                    <a:pt x="415" y="321"/>
                    <a:pt x="408" y="327"/>
                    <a:pt x="398" y="331"/>
                  </a:cubicBezTo>
                  <a:cubicBezTo>
                    <a:pt x="388" y="335"/>
                    <a:pt x="374" y="338"/>
                    <a:pt x="356" y="338"/>
                  </a:cubicBezTo>
                  <a:cubicBezTo>
                    <a:pt x="349" y="338"/>
                    <a:pt x="349" y="338"/>
                    <a:pt x="349" y="338"/>
                  </a:cubicBezTo>
                  <a:cubicBezTo>
                    <a:pt x="349" y="360"/>
                    <a:pt x="349" y="360"/>
                    <a:pt x="349" y="360"/>
                  </a:cubicBezTo>
                  <a:cubicBezTo>
                    <a:pt x="327" y="360"/>
                    <a:pt x="327" y="360"/>
                    <a:pt x="327" y="360"/>
                  </a:cubicBezTo>
                  <a:cubicBezTo>
                    <a:pt x="327" y="338"/>
                    <a:pt x="327" y="338"/>
                    <a:pt x="327" y="338"/>
                  </a:cubicBezTo>
                  <a:cubicBezTo>
                    <a:pt x="315" y="338"/>
                    <a:pt x="304" y="337"/>
                    <a:pt x="295" y="336"/>
                  </a:cubicBezTo>
                  <a:cubicBezTo>
                    <a:pt x="286" y="334"/>
                    <a:pt x="278" y="331"/>
                    <a:pt x="271" y="326"/>
                  </a:cubicBezTo>
                  <a:cubicBezTo>
                    <a:pt x="264" y="322"/>
                    <a:pt x="259" y="316"/>
                    <a:pt x="255" y="307"/>
                  </a:cubicBezTo>
                  <a:cubicBezTo>
                    <a:pt x="251" y="299"/>
                    <a:pt x="249" y="289"/>
                    <a:pt x="249" y="278"/>
                  </a:cubicBezTo>
                  <a:cubicBezTo>
                    <a:pt x="249" y="270"/>
                    <a:pt x="249" y="270"/>
                    <a:pt x="249" y="270"/>
                  </a:cubicBezTo>
                  <a:cubicBezTo>
                    <a:pt x="285" y="270"/>
                    <a:pt x="285" y="270"/>
                    <a:pt x="285" y="270"/>
                  </a:cubicBezTo>
                  <a:cubicBezTo>
                    <a:pt x="285" y="279"/>
                    <a:pt x="285" y="286"/>
                    <a:pt x="287" y="291"/>
                  </a:cubicBezTo>
                  <a:cubicBezTo>
                    <a:pt x="288" y="296"/>
                    <a:pt x="291" y="299"/>
                    <a:pt x="294" y="301"/>
                  </a:cubicBezTo>
                  <a:cubicBezTo>
                    <a:pt x="297" y="304"/>
                    <a:pt x="301" y="305"/>
                    <a:pt x="305" y="306"/>
                  </a:cubicBezTo>
                  <a:cubicBezTo>
                    <a:pt x="309" y="306"/>
                    <a:pt x="316" y="307"/>
                    <a:pt x="327" y="308"/>
                  </a:cubicBezTo>
                  <a:cubicBezTo>
                    <a:pt x="327" y="246"/>
                    <a:pt x="327" y="246"/>
                    <a:pt x="327" y="246"/>
                  </a:cubicBezTo>
                  <a:cubicBezTo>
                    <a:pt x="313" y="245"/>
                    <a:pt x="302" y="244"/>
                    <a:pt x="294" y="243"/>
                  </a:cubicBezTo>
                  <a:cubicBezTo>
                    <a:pt x="286" y="241"/>
                    <a:pt x="278" y="239"/>
                    <a:pt x="272" y="235"/>
                  </a:cubicBezTo>
                  <a:cubicBezTo>
                    <a:pt x="265" y="231"/>
                    <a:pt x="260" y="225"/>
                    <a:pt x="257" y="217"/>
                  </a:cubicBezTo>
                  <a:cubicBezTo>
                    <a:pt x="253" y="210"/>
                    <a:pt x="251" y="199"/>
                    <a:pt x="251" y="187"/>
                  </a:cubicBezTo>
                  <a:cubicBezTo>
                    <a:pt x="251" y="171"/>
                    <a:pt x="255" y="159"/>
                    <a:pt x="261" y="150"/>
                  </a:cubicBezTo>
                  <a:cubicBezTo>
                    <a:pt x="267" y="142"/>
                    <a:pt x="276" y="136"/>
                    <a:pt x="286" y="133"/>
                  </a:cubicBezTo>
                  <a:cubicBezTo>
                    <a:pt x="297" y="130"/>
                    <a:pt x="311" y="129"/>
                    <a:pt x="327" y="129"/>
                  </a:cubicBezTo>
                  <a:cubicBezTo>
                    <a:pt x="327" y="109"/>
                    <a:pt x="327" y="109"/>
                    <a:pt x="327" y="109"/>
                  </a:cubicBezTo>
                  <a:cubicBezTo>
                    <a:pt x="349" y="109"/>
                    <a:pt x="349" y="109"/>
                    <a:pt x="349" y="109"/>
                  </a:cubicBezTo>
                  <a:cubicBezTo>
                    <a:pt x="349" y="129"/>
                    <a:pt x="349" y="129"/>
                    <a:pt x="349" y="129"/>
                  </a:cubicBezTo>
                  <a:cubicBezTo>
                    <a:pt x="367" y="129"/>
                    <a:pt x="381" y="131"/>
                    <a:pt x="391" y="134"/>
                  </a:cubicBezTo>
                  <a:cubicBezTo>
                    <a:pt x="401" y="137"/>
                    <a:pt x="409" y="142"/>
                    <a:pt x="414" y="151"/>
                  </a:cubicBezTo>
                  <a:cubicBezTo>
                    <a:pt x="420" y="160"/>
                    <a:pt x="422" y="172"/>
                    <a:pt x="422" y="190"/>
                  </a:cubicBezTo>
                  <a:cubicBezTo>
                    <a:pt x="387" y="190"/>
                    <a:pt x="387" y="190"/>
                    <a:pt x="387" y="190"/>
                  </a:cubicBezTo>
                  <a:cubicBezTo>
                    <a:pt x="387" y="189"/>
                    <a:pt x="387" y="187"/>
                    <a:pt x="387" y="186"/>
                  </a:cubicBezTo>
                  <a:cubicBezTo>
                    <a:pt x="387" y="175"/>
                    <a:pt x="385" y="169"/>
                    <a:pt x="380" y="165"/>
                  </a:cubicBezTo>
                  <a:cubicBezTo>
                    <a:pt x="376" y="162"/>
                    <a:pt x="369" y="160"/>
                    <a:pt x="358" y="160"/>
                  </a:cubicBezTo>
                  <a:cubicBezTo>
                    <a:pt x="349" y="160"/>
                    <a:pt x="349" y="160"/>
                    <a:pt x="349" y="160"/>
                  </a:cubicBezTo>
                  <a:close/>
                  <a:moveTo>
                    <a:pt x="327" y="160"/>
                  </a:moveTo>
                  <a:cubicBezTo>
                    <a:pt x="321" y="160"/>
                    <a:pt x="321" y="160"/>
                    <a:pt x="321" y="160"/>
                  </a:cubicBezTo>
                  <a:cubicBezTo>
                    <a:pt x="313" y="160"/>
                    <a:pt x="307" y="161"/>
                    <a:pt x="302" y="162"/>
                  </a:cubicBezTo>
                  <a:cubicBezTo>
                    <a:pt x="298" y="163"/>
                    <a:pt x="294" y="165"/>
                    <a:pt x="291" y="169"/>
                  </a:cubicBezTo>
                  <a:cubicBezTo>
                    <a:pt x="289" y="172"/>
                    <a:pt x="287" y="178"/>
                    <a:pt x="287" y="186"/>
                  </a:cubicBezTo>
                  <a:cubicBezTo>
                    <a:pt x="287" y="197"/>
                    <a:pt x="291" y="205"/>
                    <a:pt x="297" y="209"/>
                  </a:cubicBezTo>
                  <a:cubicBezTo>
                    <a:pt x="304" y="213"/>
                    <a:pt x="314" y="216"/>
                    <a:pt x="327" y="216"/>
                  </a:cubicBezTo>
                  <a:cubicBezTo>
                    <a:pt x="327" y="160"/>
                    <a:pt x="327" y="160"/>
                    <a:pt x="327" y="160"/>
                  </a:cubicBezTo>
                  <a:close/>
                  <a:moveTo>
                    <a:pt x="349" y="246"/>
                  </a:moveTo>
                  <a:cubicBezTo>
                    <a:pt x="349" y="308"/>
                    <a:pt x="349" y="308"/>
                    <a:pt x="349" y="308"/>
                  </a:cubicBezTo>
                  <a:cubicBezTo>
                    <a:pt x="356" y="308"/>
                    <a:pt x="356" y="308"/>
                    <a:pt x="356" y="308"/>
                  </a:cubicBezTo>
                  <a:cubicBezTo>
                    <a:pt x="368" y="308"/>
                    <a:pt x="377" y="305"/>
                    <a:pt x="383" y="301"/>
                  </a:cubicBezTo>
                  <a:cubicBezTo>
                    <a:pt x="388" y="297"/>
                    <a:pt x="391" y="289"/>
                    <a:pt x="391" y="277"/>
                  </a:cubicBezTo>
                  <a:cubicBezTo>
                    <a:pt x="391" y="268"/>
                    <a:pt x="390" y="262"/>
                    <a:pt x="386" y="257"/>
                  </a:cubicBezTo>
                  <a:cubicBezTo>
                    <a:pt x="383" y="253"/>
                    <a:pt x="379" y="250"/>
                    <a:pt x="374" y="249"/>
                  </a:cubicBezTo>
                  <a:cubicBezTo>
                    <a:pt x="369" y="248"/>
                    <a:pt x="361" y="247"/>
                    <a:pt x="349" y="246"/>
                  </a:cubicBezTo>
                  <a:close/>
                  <a:moveTo>
                    <a:pt x="338" y="382"/>
                  </a:moveTo>
                  <a:cubicBezTo>
                    <a:pt x="379" y="382"/>
                    <a:pt x="415" y="365"/>
                    <a:pt x="442" y="339"/>
                  </a:cubicBezTo>
                  <a:cubicBezTo>
                    <a:pt x="469" y="312"/>
                    <a:pt x="485" y="275"/>
                    <a:pt x="485" y="235"/>
                  </a:cubicBezTo>
                  <a:cubicBezTo>
                    <a:pt x="485" y="194"/>
                    <a:pt x="469" y="157"/>
                    <a:pt x="442" y="131"/>
                  </a:cubicBezTo>
                  <a:cubicBezTo>
                    <a:pt x="415" y="104"/>
                    <a:pt x="379" y="88"/>
                    <a:pt x="338" y="88"/>
                  </a:cubicBezTo>
                  <a:cubicBezTo>
                    <a:pt x="298" y="88"/>
                    <a:pt x="261" y="104"/>
                    <a:pt x="234" y="131"/>
                  </a:cubicBezTo>
                  <a:cubicBezTo>
                    <a:pt x="208" y="157"/>
                    <a:pt x="191" y="194"/>
                    <a:pt x="191" y="235"/>
                  </a:cubicBezTo>
                  <a:cubicBezTo>
                    <a:pt x="191" y="275"/>
                    <a:pt x="208" y="312"/>
                    <a:pt x="234" y="339"/>
                  </a:cubicBezTo>
                  <a:cubicBezTo>
                    <a:pt x="261" y="365"/>
                    <a:pt x="298" y="382"/>
                    <a:pt x="338" y="382"/>
                  </a:cubicBezTo>
                  <a:close/>
                  <a:moveTo>
                    <a:pt x="464" y="360"/>
                  </a:moveTo>
                  <a:cubicBezTo>
                    <a:pt x="496" y="328"/>
                    <a:pt x="516" y="284"/>
                    <a:pt x="516" y="235"/>
                  </a:cubicBezTo>
                  <a:cubicBezTo>
                    <a:pt x="516" y="186"/>
                    <a:pt x="496" y="141"/>
                    <a:pt x="464" y="109"/>
                  </a:cubicBezTo>
                  <a:cubicBezTo>
                    <a:pt x="432" y="77"/>
                    <a:pt x="387" y="57"/>
                    <a:pt x="338" y="57"/>
                  </a:cubicBezTo>
                  <a:cubicBezTo>
                    <a:pt x="289" y="57"/>
                    <a:pt x="245" y="77"/>
                    <a:pt x="213" y="109"/>
                  </a:cubicBezTo>
                  <a:cubicBezTo>
                    <a:pt x="181" y="141"/>
                    <a:pt x="161" y="186"/>
                    <a:pt x="161" y="235"/>
                  </a:cubicBezTo>
                  <a:cubicBezTo>
                    <a:pt x="161" y="284"/>
                    <a:pt x="181" y="328"/>
                    <a:pt x="213" y="360"/>
                  </a:cubicBezTo>
                  <a:cubicBezTo>
                    <a:pt x="245" y="392"/>
                    <a:pt x="289" y="412"/>
                    <a:pt x="338" y="412"/>
                  </a:cubicBezTo>
                  <a:cubicBezTo>
                    <a:pt x="387" y="412"/>
                    <a:pt x="432" y="392"/>
                    <a:pt x="464" y="360"/>
                  </a:cubicBezTo>
                  <a:close/>
                  <a:moveTo>
                    <a:pt x="219" y="73"/>
                  </a:moveTo>
                  <a:cubicBezTo>
                    <a:pt x="22" y="73"/>
                    <a:pt x="22" y="73"/>
                    <a:pt x="22" y="73"/>
                  </a:cubicBezTo>
                  <a:cubicBezTo>
                    <a:pt x="10" y="73"/>
                    <a:pt x="0" y="63"/>
                    <a:pt x="0" y="51"/>
                  </a:cubicBezTo>
                  <a:cubicBezTo>
                    <a:pt x="0" y="22"/>
                    <a:pt x="0" y="22"/>
                    <a:pt x="0" y="22"/>
                  </a:cubicBezTo>
                  <a:cubicBezTo>
                    <a:pt x="0" y="10"/>
                    <a:pt x="10" y="0"/>
                    <a:pt x="22" y="0"/>
                  </a:cubicBezTo>
                  <a:cubicBezTo>
                    <a:pt x="322" y="0"/>
                    <a:pt x="322" y="0"/>
                    <a:pt x="322" y="0"/>
                  </a:cubicBezTo>
                  <a:cubicBezTo>
                    <a:pt x="334" y="0"/>
                    <a:pt x="344" y="10"/>
                    <a:pt x="344" y="22"/>
                  </a:cubicBezTo>
                  <a:cubicBezTo>
                    <a:pt x="344" y="34"/>
                    <a:pt x="344" y="34"/>
                    <a:pt x="344" y="34"/>
                  </a:cubicBezTo>
                  <a:cubicBezTo>
                    <a:pt x="342" y="34"/>
                    <a:pt x="340" y="34"/>
                    <a:pt x="338" y="34"/>
                  </a:cubicBezTo>
                  <a:cubicBezTo>
                    <a:pt x="294" y="34"/>
                    <a:pt x="253" y="49"/>
                    <a:pt x="219" y="73"/>
                  </a:cubicBezTo>
                  <a:close/>
                  <a:moveTo>
                    <a:pt x="150" y="165"/>
                  </a:moveTo>
                  <a:cubicBezTo>
                    <a:pt x="22" y="165"/>
                    <a:pt x="22" y="165"/>
                    <a:pt x="22" y="165"/>
                  </a:cubicBezTo>
                  <a:cubicBezTo>
                    <a:pt x="10" y="165"/>
                    <a:pt x="0" y="155"/>
                    <a:pt x="0" y="143"/>
                  </a:cubicBezTo>
                  <a:cubicBezTo>
                    <a:pt x="0" y="113"/>
                    <a:pt x="0" y="113"/>
                    <a:pt x="0" y="113"/>
                  </a:cubicBezTo>
                  <a:cubicBezTo>
                    <a:pt x="0" y="101"/>
                    <a:pt x="10" y="91"/>
                    <a:pt x="22" y="91"/>
                  </a:cubicBezTo>
                  <a:cubicBezTo>
                    <a:pt x="198" y="91"/>
                    <a:pt x="198" y="91"/>
                    <a:pt x="198" y="91"/>
                  </a:cubicBezTo>
                  <a:cubicBezTo>
                    <a:pt x="177" y="112"/>
                    <a:pt x="161" y="137"/>
                    <a:pt x="150" y="165"/>
                  </a:cubicBezTo>
                  <a:close/>
                  <a:moveTo>
                    <a:pt x="139" y="256"/>
                  </a:moveTo>
                  <a:cubicBezTo>
                    <a:pt x="22" y="256"/>
                    <a:pt x="22" y="256"/>
                    <a:pt x="22" y="256"/>
                  </a:cubicBezTo>
                  <a:cubicBezTo>
                    <a:pt x="10" y="256"/>
                    <a:pt x="0" y="246"/>
                    <a:pt x="0" y="234"/>
                  </a:cubicBezTo>
                  <a:cubicBezTo>
                    <a:pt x="0" y="205"/>
                    <a:pt x="0" y="205"/>
                    <a:pt x="0" y="205"/>
                  </a:cubicBezTo>
                  <a:cubicBezTo>
                    <a:pt x="0" y="193"/>
                    <a:pt x="10" y="183"/>
                    <a:pt x="22" y="183"/>
                  </a:cubicBezTo>
                  <a:cubicBezTo>
                    <a:pt x="144" y="183"/>
                    <a:pt x="144" y="183"/>
                    <a:pt x="144" y="183"/>
                  </a:cubicBezTo>
                  <a:cubicBezTo>
                    <a:pt x="140" y="199"/>
                    <a:pt x="138" y="217"/>
                    <a:pt x="138" y="235"/>
                  </a:cubicBezTo>
                  <a:cubicBezTo>
                    <a:pt x="138" y="242"/>
                    <a:pt x="138" y="249"/>
                    <a:pt x="139" y="25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9258" y="3015710"/>
              <a:ext cx="496538" cy="409956"/>
            </a:xfrm>
            <a:custGeom>
              <a:rect l="l" t="t" r="r" b="b"/>
              <a:pathLst>
                <a:path w="505" h="417">
                  <a:moveTo>
                    <a:pt x="368" y="285"/>
                  </a:moveTo>
                  <a:cubicBezTo>
                    <a:pt x="426" y="288"/>
                    <a:pt x="448" y="325"/>
                    <a:pt x="485" y="364"/>
                  </a:cubicBezTo>
                  <a:cubicBezTo>
                    <a:pt x="486" y="336"/>
                    <a:pt x="486" y="310"/>
                    <a:pt x="480" y="282"/>
                  </a:cubicBezTo>
                  <a:cubicBezTo>
                    <a:pt x="481" y="282"/>
                    <a:pt x="481" y="282"/>
                    <a:pt x="481" y="282"/>
                  </a:cubicBezTo>
                  <a:cubicBezTo>
                    <a:pt x="494" y="282"/>
                    <a:pt x="505" y="270"/>
                    <a:pt x="505" y="256"/>
                  </a:cubicBezTo>
                  <a:cubicBezTo>
                    <a:pt x="505" y="200"/>
                    <a:pt x="505" y="82"/>
                    <a:pt x="505" y="26"/>
                  </a:cubicBezTo>
                  <a:cubicBezTo>
                    <a:pt x="505" y="12"/>
                    <a:pt x="494" y="0"/>
                    <a:pt x="481" y="0"/>
                  </a:cubicBezTo>
                  <a:cubicBezTo>
                    <a:pt x="381" y="0"/>
                    <a:pt x="281" y="0"/>
                    <a:pt x="181" y="0"/>
                  </a:cubicBezTo>
                  <a:cubicBezTo>
                    <a:pt x="168" y="0"/>
                    <a:pt x="157" y="12"/>
                    <a:pt x="157" y="26"/>
                  </a:cubicBezTo>
                  <a:cubicBezTo>
                    <a:pt x="157" y="32"/>
                    <a:pt x="157" y="32"/>
                    <a:pt x="157" y="32"/>
                  </a:cubicBezTo>
                  <a:cubicBezTo>
                    <a:pt x="328" y="32"/>
                    <a:pt x="328" y="32"/>
                    <a:pt x="328" y="32"/>
                  </a:cubicBezTo>
                  <a:cubicBezTo>
                    <a:pt x="348" y="32"/>
                    <a:pt x="364" y="47"/>
                    <a:pt x="367" y="67"/>
                  </a:cubicBezTo>
                  <a:cubicBezTo>
                    <a:pt x="368" y="67"/>
                    <a:pt x="368" y="67"/>
                    <a:pt x="368" y="67"/>
                  </a:cubicBezTo>
                  <a:cubicBezTo>
                    <a:pt x="447" y="67"/>
                    <a:pt x="447" y="67"/>
                    <a:pt x="447" y="67"/>
                  </a:cubicBezTo>
                  <a:cubicBezTo>
                    <a:pt x="452" y="67"/>
                    <a:pt x="456" y="72"/>
                    <a:pt x="456" y="78"/>
                  </a:cubicBezTo>
                  <a:cubicBezTo>
                    <a:pt x="456" y="78"/>
                    <a:pt x="456" y="78"/>
                    <a:pt x="456" y="78"/>
                  </a:cubicBezTo>
                  <a:cubicBezTo>
                    <a:pt x="456" y="84"/>
                    <a:pt x="452" y="89"/>
                    <a:pt x="447" y="89"/>
                  </a:cubicBezTo>
                  <a:cubicBezTo>
                    <a:pt x="368" y="89"/>
                    <a:pt x="368" y="89"/>
                    <a:pt x="368" y="89"/>
                  </a:cubicBezTo>
                  <a:cubicBezTo>
                    <a:pt x="368" y="125"/>
                    <a:pt x="368" y="125"/>
                    <a:pt x="368" y="125"/>
                  </a:cubicBezTo>
                  <a:cubicBezTo>
                    <a:pt x="447" y="125"/>
                    <a:pt x="447" y="125"/>
                    <a:pt x="447" y="125"/>
                  </a:cubicBezTo>
                  <a:cubicBezTo>
                    <a:pt x="452" y="125"/>
                    <a:pt x="456" y="129"/>
                    <a:pt x="456" y="135"/>
                  </a:cubicBezTo>
                  <a:cubicBezTo>
                    <a:pt x="456" y="135"/>
                    <a:pt x="456" y="135"/>
                    <a:pt x="456" y="135"/>
                  </a:cubicBezTo>
                  <a:cubicBezTo>
                    <a:pt x="456" y="141"/>
                    <a:pt x="452" y="146"/>
                    <a:pt x="447" y="146"/>
                  </a:cubicBezTo>
                  <a:cubicBezTo>
                    <a:pt x="368" y="146"/>
                    <a:pt x="368" y="146"/>
                    <a:pt x="368" y="146"/>
                  </a:cubicBezTo>
                  <a:cubicBezTo>
                    <a:pt x="368" y="186"/>
                    <a:pt x="368" y="186"/>
                    <a:pt x="368" y="186"/>
                  </a:cubicBezTo>
                  <a:cubicBezTo>
                    <a:pt x="447" y="186"/>
                    <a:pt x="447" y="186"/>
                    <a:pt x="447" y="186"/>
                  </a:cubicBezTo>
                  <a:cubicBezTo>
                    <a:pt x="452" y="186"/>
                    <a:pt x="456" y="190"/>
                    <a:pt x="456" y="196"/>
                  </a:cubicBezTo>
                  <a:cubicBezTo>
                    <a:pt x="456" y="196"/>
                    <a:pt x="456" y="196"/>
                    <a:pt x="456" y="196"/>
                  </a:cubicBezTo>
                  <a:cubicBezTo>
                    <a:pt x="456" y="202"/>
                    <a:pt x="452" y="207"/>
                    <a:pt x="447" y="207"/>
                  </a:cubicBezTo>
                  <a:cubicBezTo>
                    <a:pt x="368" y="207"/>
                    <a:pt x="368" y="207"/>
                    <a:pt x="368" y="207"/>
                  </a:cubicBezTo>
                  <a:cubicBezTo>
                    <a:pt x="368" y="285"/>
                    <a:pt x="368" y="285"/>
                    <a:pt x="368" y="285"/>
                  </a:cubicBezTo>
                  <a:close/>
                  <a:moveTo>
                    <a:pt x="348" y="311"/>
                  </a:moveTo>
                  <a:cubicBezTo>
                    <a:pt x="348" y="318"/>
                    <a:pt x="346" y="325"/>
                    <a:pt x="341" y="330"/>
                  </a:cubicBezTo>
                  <a:cubicBezTo>
                    <a:pt x="336" y="335"/>
                    <a:pt x="330" y="337"/>
                    <a:pt x="323" y="337"/>
                  </a:cubicBezTo>
                  <a:cubicBezTo>
                    <a:pt x="229" y="334"/>
                    <a:pt x="109" y="320"/>
                    <a:pt x="49" y="386"/>
                  </a:cubicBezTo>
                  <a:cubicBezTo>
                    <a:pt x="39" y="397"/>
                    <a:pt x="29" y="407"/>
                    <a:pt x="20" y="417"/>
                  </a:cubicBezTo>
                  <a:cubicBezTo>
                    <a:pt x="19" y="389"/>
                    <a:pt x="19" y="363"/>
                    <a:pt x="25" y="335"/>
                  </a:cubicBezTo>
                  <a:cubicBezTo>
                    <a:pt x="24" y="335"/>
                    <a:pt x="24" y="335"/>
                    <a:pt x="24" y="335"/>
                  </a:cubicBezTo>
                  <a:cubicBezTo>
                    <a:pt x="11" y="335"/>
                    <a:pt x="0" y="323"/>
                    <a:pt x="0" y="309"/>
                  </a:cubicBezTo>
                  <a:cubicBezTo>
                    <a:pt x="0" y="79"/>
                    <a:pt x="0" y="79"/>
                    <a:pt x="0" y="79"/>
                  </a:cubicBezTo>
                  <a:cubicBezTo>
                    <a:pt x="0" y="65"/>
                    <a:pt x="11" y="53"/>
                    <a:pt x="24" y="53"/>
                  </a:cubicBezTo>
                  <a:cubicBezTo>
                    <a:pt x="124" y="53"/>
                    <a:pt x="224" y="53"/>
                    <a:pt x="324" y="53"/>
                  </a:cubicBezTo>
                  <a:cubicBezTo>
                    <a:pt x="337" y="53"/>
                    <a:pt x="348" y="65"/>
                    <a:pt x="348" y="79"/>
                  </a:cubicBezTo>
                  <a:cubicBezTo>
                    <a:pt x="348" y="136"/>
                    <a:pt x="348" y="255"/>
                    <a:pt x="348" y="311"/>
                  </a:cubicBezTo>
                  <a:close/>
                  <a:moveTo>
                    <a:pt x="58" y="119"/>
                  </a:moveTo>
                  <a:cubicBezTo>
                    <a:pt x="290" y="119"/>
                    <a:pt x="290" y="119"/>
                    <a:pt x="290" y="119"/>
                  </a:cubicBezTo>
                  <a:cubicBezTo>
                    <a:pt x="295" y="119"/>
                    <a:pt x="300" y="124"/>
                    <a:pt x="300" y="129"/>
                  </a:cubicBezTo>
                  <a:cubicBezTo>
                    <a:pt x="300" y="129"/>
                    <a:pt x="300" y="129"/>
                    <a:pt x="300" y="129"/>
                  </a:cubicBezTo>
                  <a:cubicBezTo>
                    <a:pt x="300" y="135"/>
                    <a:pt x="295" y="140"/>
                    <a:pt x="290" y="140"/>
                  </a:cubicBezTo>
                  <a:cubicBezTo>
                    <a:pt x="58" y="140"/>
                    <a:pt x="58" y="140"/>
                    <a:pt x="58" y="140"/>
                  </a:cubicBezTo>
                  <a:cubicBezTo>
                    <a:pt x="53" y="140"/>
                    <a:pt x="48" y="135"/>
                    <a:pt x="48" y="129"/>
                  </a:cubicBezTo>
                  <a:cubicBezTo>
                    <a:pt x="48" y="129"/>
                    <a:pt x="48" y="129"/>
                    <a:pt x="48" y="129"/>
                  </a:cubicBezTo>
                  <a:cubicBezTo>
                    <a:pt x="48" y="124"/>
                    <a:pt x="53" y="119"/>
                    <a:pt x="58" y="119"/>
                  </a:cubicBezTo>
                  <a:close/>
                  <a:moveTo>
                    <a:pt x="58" y="176"/>
                  </a:moveTo>
                  <a:cubicBezTo>
                    <a:pt x="290" y="176"/>
                    <a:pt x="290" y="176"/>
                    <a:pt x="290" y="176"/>
                  </a:cubicBezTo>
                  <a:cubicBezTo>
                    <a:pt x="295" y="176"/>
                    <a:pt x="300" y="181"/>
                    <a:pt x="300" y="187"/>
                  </a:cubicBezTo>
                  <a:cubicBezTo>
                    <a:pt x="300" y="187"/>
                    <a:pt x="300" y="187"/>
                    <a:pt x="300" y="187"/>
                  </a:cubicBezTo>
                  <a:cubicBezTo>
                    <a:pt x="300" y="193"/>
                    <a:pt x="295" y="198"/>
                    <a:pt x="290" y="198"/>
                  </a:cubicBezTo>
                  <a:cubicBezTo>
                    <a:pt x="58" y="198"/>
                    <a:pt x="58" y="198"/>
                    <a:pt x="58" y="198"/>
                  </a:cubicBezTo>
                  <a:cubicBezTo>
                    <a:pt x="53" y="198"/>
                    <a:pt x="48" y="193"/>
                    <a:pt x="48" y="187"/>
                  </a:cubicBezTo>
                  <a:cubicBezTo>
                    <a:pt x="48" y="187"/>
                    <a:pt x="48" y="187"/>
                    <a:pt x="48" y="187"/>
                  </a:cubicBezTo>
                  <a:cubicBezTo>
                    <a:pt x="48" y="181"/>
                    <a:pt x="53" y="176"/>
                    <a:pt x="58" y="176"/>
                  </a:cubicBezTo>
                  <a:close/>
                  <a:moveTo>
                    <a:pt x="58" y="237"/>
                  </a:moveTo>
                  <a:cubicBezTo>
                    <a:pt x="290" y="237"/>
                    <a:pt x="290" y="237"/>
                    <a:pt x="290" y="237"/>
                  </a:cubicBezTo>
                  <a:cubicBezTo>
                    <a:pt x="295" y="237"/>
                    <a:pt x="300" y="242"/>
                    <a:pt x="300" y="248"/>
                  </a:cubicBezTo>
                  <a:cubicBezTo>
                    <a:pt x="300" y="248"/>
                    <a:pt x="300" y="248"/>
                    <a:pt x="300" y="248"/>
                  </a:cubicBezTo>
                  <a:cubicBezTo>
                    <a:pt x="300" y="254"/>
                    <a:pt x="295" y="259"/>
                    <a:pt x="290" y="259"/>
                  </a:cubicBezTo>
                  <a:cubicBezTo>
                    <a:pt x="58" y="259"/>
                    <a:pt x="58" y="259"/>
                    <a:pt x="58" y="259"/>
                  </a:cubicBezTo>
                  <a:cubicBezTo>
                    <a:pt x="53" y="259"/>
                    <a:pt x="48" y="254"/>
                    <a:pt x="48" y="248"/>
                  </a:cubicBezTo>
                  <a:cubicBezTo>
                    <a:pt x="48" y="248"/>
                    <a:pt x="48" y="248"/>
                    <a:pt x="48" y="248"/>
                  </a:cubicBezTo>
                  <a:cubicBezTo>
                    <a:pt x="48" y="242"/>
                    <a:pt x="53" y="237"/>
                    <a:pt x="58" y="237"/>
                  </a:cubicBezTo>
                  <a:close/>
                  <a:moveTo>
                    <a:pt x="38" y="371"/>
                  </a:moveTo>
                  <a:cubicBezTo>
                    <a:pt x="39" y="352"/>
                    <a:pt x="43" y="338"/>
                    <a:pt x="48" y="320"/>
                  </a:cubicBezTo>
                  <a:cubicBezTo>
                    <a:pt x="35" y="320"/>
                    <a:pt x="35" y="320"/>
                    <a:pt x="35" y="320"/>
                  </a:cubicBezTo>
                  <a:cubicBezTo>
                    <a:pt x="25" y="320"/>
                    <a:pt x="18" y="312"/>
                    <a:pt x="18" y="301"/>
                  </a:cubicBezTo>
                  <a:cubicBezTo>
                    <a:pt x="18" y="91"/>
                    <a:pt x="18" y="91"/>
                    <a:pt x="18" y="91"/>
                  </a:cubicBezTo>
                  <a:cubicBezTo>
                    <a:pt x="18" y="81"/>
                    <a:pt x="25" y="72"/>
                    <a:pt x="35" y="72"/>
                  </a:cubicBezTo>
                  <a:cubicBezTo>
                    <a:pt x="128" y="72"/>
                    <a:pt x="220" y="72"/>
                    <a:pt x="313" y="72"/>
                  </a:cubicBezTo>
                  <a:cubicBezTo>
                    <a:pt x="323" y="72"/>
                    <a:pt x="330" y="81"/>
                    <a:pt x="330" y="91"/>
                  </a:cubicBezTo>
                  <a:cubicBezTo>
                    <a:pt x="330" y="140"/>
                    <a:pt x="330" y="252"/>
                    <a:pt x="330" y="301"/>
                  </a:cubicBezTo>
                  <a:cubicBezTo>
                    <a:pt x="330" y="306"/>
                    <a:pt x="329" y="311"/>
                    <a:pt x="325" y="314"/>
                  </a:cubicBezTo>
                  <a:cubicBezTo>
                    <a:pt x="322" y="318"/>
                    <a:pt x="318" y="320"/>
                    <a:pt x="313" y="320"/>
                  </a:cubicBezTo>
                  <a:cubicBezTo>
                    <a:pt x="227" y="318"/>
                    <a:pt x="83" y="308"/>
                    <a:pt x="38" y="37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06202" y="193976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06202" y="467705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573405" y="468366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573405" y="188261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修辞手法运用及效果</a:t>
              </a:r>
            </a:p>
          </p:txBody>
        </p:sp>
      </p:grpSp>
      <p:sp>
        <p:nvSpPr>
          <p:cNvPr id="35" name="TextBox 35"/>
          <p:cNvSpPr txBox="1"/>
          <p:nvPr/>
        </p:nvSpPr>
        <p:spPr>
          <a:xfrm>
            <a:off x="1251111" y="1808592"/>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碑文中运用了多种修辞手法，如排比、对仗、比喻等，增强了语言的表达力和感染力。</a:t>
            </a:r>
          </a:p>
        </p:txBody>
      </p:sp>
      <p:sp>
        <p:nvSpPr>
          <p:cNvPr id="36" name="TextBox 36"/>
          <p:cNvSpPr txBox="1"/>
          <p:nvPr/>
        </p:nvSpPr>
        <p:spPr>
          <a:xfrm>
            <a:off x="1251111" y="4545061"/>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排比句式的运用，使得碑文在叙述上更加紧凑有力，凸显出西南联大的精神风貌和历史功绩。</a:t>
            </a:r>
          </a:p>
        </p:txBody>
      </p:sp>
      <p:sp>
        <p:nvSpPr>
          <p:cNvPr id="37" name="TextBox 37"/>
          <p:cNvSpPr txBox="1"/>
          <p:nvPr/>
        </p:nvSpPr>
        <p:spPr>
          <a:xfrm>
            <a:off x="7698000" y="1747146"/>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对仗手法的运用，使得碑文在形式上更加工整美观，增强了语言的节奏感和韵律感。</a:t>
            </a:r>
          </a:p>
        </p:txBody>
      </p:sp>
      <p:sp>
        <p:nvSpPr>
          <p:cNvPr id="38" name="TextBox 38"/>
          <p:cNvSpPr txBox="1"/>
          <p:nvPr/>
        </p:nvSpPr>
        <p:spPr>
          <a:xfrm>
            <a:off x="7698000" y="4545061"/>
            <a:ext cx="2783568"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比喻手法的运用，则使得碑文在表达上更加生动形象，将抽象的精神理念具象化为可感的形象。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西南联大纪念碑文在情感表达上深沉而真挚，通过叙述历史事实和先烈事迹，激发读者的爱国情感和民族精神。</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碑文通过营造一种悲壮而崇高的意境，让读者在感受到历史的厚重和先烈的伟大之余，也思考人生的意义和价值。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情感表达与意境营造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https://d.book118.com/895224210003011114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2024-09-20T23:02:50.589</cp:lastPrinted>
  <dcterms:created xsi:type="dcterms:W3CDTF">2024-09-20T15:02:50Z</dcterms:created>
  <dcterms:modified xsi:type="dcterms:W3CDTF">2024-09-20T15:02:52Z</dcterms:modified>
</cp:coreProperties>
</file>