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9A95A-FF50-48E2-A2B9-B9ED4661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A80C3-0BDF-4FD2-854E-FAB07497C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D3C32-3EA9-4703-9921-7E1115DA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40262-D1E8-4EF8-BD6A-F4943095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FD435-1D43-470E-8B87-0063837D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90AFD-A9BB-4BAF-B3DF-9C33B5D9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7AA8E-C2F8-42B9-9531-4E3B766A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63371-BE56-474A-9D81-A8EA15B4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7077B-5971-4EFA-80B5-E6FDEEF95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76689-2655-4068-99E5-F50B0E62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87C76-C511-483E-9E10-A0E5DCF3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31204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井盖及水箅：城市基础设施的重要组成部分\n## 1.井盖及水箅的定义与作用\n### 1.1井盖的分类与功能介绍\n### 1.2水箅的分类与功能介绍\n### 1.3井盖及水箅在城市基础设施中的重要性\n## 2.井盖及水箅的设计与制造\n### 2.1井盖及水箅的设计要素与原则\n### 2.2井盖及水箅的材料选择与制造工艺\n### 2.3井盖及水箅的质量标准与检测方法\n## 3.井盖及水箅的安装与维护\n### 3.1井盖及水箅的安装技术与要求\n### 3.2井盖及水箅的维护与保养方法\n### 3.3井盖及水箅的维修与更换策略\n## 4.井盖及水箅的安全性与防护\n### 4.1井盖及水箅的安全隐患与风险分析\n### 4.2井盖及水箅的安全防护措施与建议\n### 4.3井盖及水箅的安全管理与法规政策\n## 5.井盖及水箅的创新与发展趋势\n### 5.1井盖及水箅的新型材料与技术应用\n### 5.2智能化井盖及水箅的设计与实现\n### 5.3井盖及水箅行业的发展前景与机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井盖及水箅：城市基础设施的重要组成部分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井盖及水箅的定义与作用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井盖的分类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按材质分类：铸铁井盖、复合材料井盖、不锈钢井盖等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按形状分类：圆形井盖、方形井盖、长方形井盖等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按功能分类：排水井盖、通信井盖、电力井盖等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井盖的功能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覆盖井口：保护行人、车辆安全，防止物品坠落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排水功能：引导雨水流向，防止城市内涝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通信、电力设施保护：防止设备损坏，确保通信、电力畅通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井盖的分类与功能介绍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水箅的分类与功能介绍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按材质分类：铸铁水箅、复合材料水箅、不锈钢水箅等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按形状分类：圆形水箅、方形水箅、长方形水箅等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按功能分类：排水水箅、防护水箅、景观水箅等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水箅的功能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排水功能：引导雨水流向，防止道路积水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防护功能：保护行人、车辆安全，防止物品坠落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景观功能：美化环境，提升城市形象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城市基础设施建设的重要组成部分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井盖及水箅作为城市道路、广场、公园等基础设施的一部分，起着举足轻重的作用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确保城市基础设施的正常运行，提高城市运行效率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关系到市民的生活质量和城市的整体形象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井盖及水箅的安全性能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高强度的井盖及水箅可以承受车辆、行人的压力，防止意外发生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良好的排水性能，防止城市内涝，保障市民出行安全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防护功能，保护通信、电力设施，确保城市基础设施正常运行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井盖及水箅在城市基础设施中的重要性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井盖及水箅的设计与制造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设计要素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承载能力：根据道路、广场等基础设施的要求，选择合适的井盖及水箅材质和厚度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排水性能：设计合理的排水孔和缝隙，确保良好的排水效果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抗腐蚀性能：选择具有良好抗腐蚀性能的材料，延长井盖及水箅的使用寿命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安全第一：确保井盖及水箅的设计符合相关标准和规范，保障市民出行安全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环保节能：选择环保材料，降低能耗，减少环境污染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美观实用：在保证功能的前提下，兼顾美观和实用性，提升城市形象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井盖及水箅的设计要素与原则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铸铁：具有较高的承载能力和抗腐蚀性能，但重量较大，成本较高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复合材料：具有较高的承载能力和抗腐蚀性能，重量轻，成本低，但易老化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不锈钢：具有较高的承载能力和抗腐蚀性能，使用寿命长，但成本较高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制造工艺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铸铁井盖及水箅：采用铸造工艺，生产成本较高，但承载能力和抗腐蚀性能较好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复合材料井盖及水箅：采用注塑成型、压制成型等工艺，生产成本较低，但易老化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不锈钢井盖及水箅：采用冲压成型、焊接等工艺，生产成本较高，但使用寿命长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井盖及水箅的材料选择与制造工艺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质量标准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国家标准：根据国家相关标准和规范，制定井盖及水箅的质量标准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行业标准：根据行业特点和需求，制定井盖及水箅的行业标准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企业标准：根据企业自身情况和市场需求，制定井盖及水箅的企业标准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检测方法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外观检测：检查井盖及水箅的表面质量，如是否有裂纹、变形等现象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尺寸检测：测量井盖及水箅的尺寸，如直径、厚度等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承载能力检测：通过压力试验，检测井盖及水箅的承载能力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排水性能检测：通过排水试验，检测井盖及水箅的排水性能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井盖及水箅的质量标准与检测方法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井盖及水箅的安装与维护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测量定位：根据设计图纸，准确测量井盖及水箅的位置，确保安装准确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基座处理：对井口进行清理、加固，确保基座平整、牢固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井盖安装：将井盖安装在基座上，调整位置，确保井盖平整、牢固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水箅安装：将水箅安装在排水口处，调整位置，确保水箅平整、牢固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安装过程中，应注意安全，避免发生意外事故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确保井盖及水箅与基座的连接牢固，防止松动、脱落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安装完成后，应对井盖及水箅进行清理，保持周边环境整洁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井盖及水箅的安装技术与要求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https://d.book118.com/895231204042011112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井盖及水箅：城市基础设施的重要组成部分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2024-09-18T10:21:31.470</cp:lastPrinted>
  <dcterms:created xsi:type="dcterms:W3CDTF">2024-09-18T02:21:31Z</dcterms:created>
  <dcterms:modified xsi:type="dcterms:W3CDTF">2024-09-18T02:21:33Z</dcterms:modified>
</cp:coreProperties>
</file>