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21C5F-E5E9-4164-9118-6CFC891F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E33D8-8883-411D-93FD-B7996CDF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0DEBA-9F87-4044-A127-6C88BB8A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6642D-2543-49C3-863A-05493E37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45177-74FE-4257-8865-5758CABE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88954-5591-4240-93F9-209A2826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3823D-1C71-4F47-9A83-5D63F02B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8BA0A-85E7-4799-8785-7185F786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85697-6E69-4C7B-B26B-F23986DE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51085-4A31-4F2C-BF25-6970CE9D3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BDF78-D131-4D45-932B-C5295440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33232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腓总神经卡压症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腓总神经卡压症的最新研究进展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腓总神经卡压症概述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腓总神经卡压症是指腓总神经在穿过筋膜和肌肉时受到压迫，导致神经功能受损的一系列症状。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腓总神经卡压症通常表现为足部和腿部肌肉无力、感觉异常或丧失，以及步态障碍等。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腓总神经卡压症的常见病因包括创伤、骨折、慢性劳损、炎症、肿瘤等。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当腓总神经受到压迫时，神经传导受阻，神经纤维发生变性，严重时可能导致神经坏死。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腓总神经卡压症的临床表现包括足部和腿部肌肉无力、感觉异常或丧失，以及步态障碍等。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医生通常根据患者的病史、体格检查和神经电生理检查结果来诊断腓总神经卡压症。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影像学检查（如X线、MRI）和实验室检查可能有助于确定病因和病理情况。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腓总神经卡压症的治疗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https://d.book118.com/895233232124011043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2024-09-05T04:35:23.887</cp:lastPrinted>
  <dcterms:created xsi:type="dcterms:W3CDTF">2024-09-04T20:35:23Z</dcterms:created>
  <dcterms:modified xsi:type="dcterms:W3CDTF">2024-09-04T20:35:25Z</dcterms:modified>
</cp:coreProperties>
</file>